
<file path=[Content_Types].xml><?xml version="1.0" encoding="utf-8"?>
<Types xmlns="http://schemas.openxmlformats.org/package/2006/content-types"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tiff" ContentType="image/tif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2" r:id="rId1"/>
    <p:sldMasterId id="2147483675" r:id="rId2"/>
  </p:sld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9" r:id="rId10"/>
    <p:sldId id="264" r:id="rId11"/>
    <p:sldId id="263" r:id="rId12"/>
    <p:sldId id="268" r:id="rId13"/>
    <p:sldId id="265" r:id="rId14"/>
    <p:sldId id="266" r:id="rId15"/>
    <p:sldId id="267" r:id="rId16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24FFF"/>
    <a:srgbClr val="AFCC00"/>
    <a:srgbClr val="7EFF5B"/>
    <a:srgbClr val="C8FFB9"/>
    <a:srgbClr val="F00033"/>
    <a:srgbClr val="00CC99"/>
    <a:srgbClr val="020202"/>
    <a:srgbClr val="060606"/>
    <a:srgbClr val="0C0C0C"/>
    <a:srgbClr val="3333CC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46" d="100"/>
          <a:sy n="46" d="100"/>
        </p:scale>
        <p:origin x="-64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220"/>
          <p:cNvSpPr>
            <a:spLocks noGrp="1" noChangeArrowheads="1"/>
          </p:cNvSpPr>
          <p:nvPr>
            <p:ph type="dt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8A807B3-5966-4F2A-9D63-AD3AA9DD24C8}" type="datetimeFigureOut">
              <a:rPr lang="en-US"/>
              <a:pPr>
                <a:defRPr/>
              </a:pPr>
              <a:t>3/17/2013</a:t>
            </a:fld>
            <a:endParaRPr lang="en-US"/>
          </a:p>
        </p:txBody>
      </p:sp>
      <p:sp>
        <p:nvSpPr>
          <p:cNvPr id="5" name="Rectangle 22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22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13A31F3-22C5-4B4F-A3DF-B81F65AE9EB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220"/>
          <p:cNvSpPr>
            <a:spLocks noGrp="1" noChangeArrowheads="1"/>
          </p:cNvSpPr>
          <p:nvPr>
            <p:ph type="dt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8481BA3-552D-4C8F-8923-6B48BD7B2892}" type="datetimeFigureOut">
              <a:rPr lang="en-US"/>
              <a:pPr>
                <a:defRPr/>
              </a:pPr>
              <a:t>3/17/2013</a:t>
            </a:fld>
            <a:endParaRPr lang="en-US"/>
          </a:p>
        </p:txBody>
      </p:sp>
      <p:sp>
        <p:nvSpPr>
          <p:cNvPr id="5" name="Rectangle 22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22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41AEEED-4EE1-432D-BC72-5CA91F9F4AD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9462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9462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220"/>
          <p:cNvSpPr>
            <a:spLocks noGrp="1" noChangeArrowheads="1"/>
          </p:cNvSpPr>
          <p:nvPr>
            <p:ph type="dt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1349C1E-9438-4B2B-8B0C-2A577E7D1D76}" type="datetimeFigureOut">
              <a:rPr lang="en-US"/>
              <a:pPr>
                <a:defRPr/>
              </a:pPr>
              <a:t>3/17/2013</a:t>
            </a:fld>
            <a:endParaRPr lang="en-US"/>
          </a:p>
        </p:txBody>
      </p:sp>
      <p:sp>
        <p:nvSpPr>
          <p:cNvPr id="5" name="Rectangle 22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22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F5722F6-B75B-4D12-951F-1BF7954C3C3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339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39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220"/>
          <p:cNvSpPr>
            <a:spLocks noGrp="1" noChangeArrowheads="1"/>
          </p:cNvSpPr>
          <p:nvPr>
            <p:ph type="dt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7B05798-4F73-465A-98B6-2494738F2DFD}" type="datetimeFigureOut">
              <a:rPr lang="en-US"/>
              <a:pPr>
                <a:defRPr/>
              </a:pPr>
              <a:t>3/17/2013</a:t>
            </a:fld>
            <a:endParaRPr lang="en-US"/>
          </a:p>
        </p:txBody>
      </p:sp>
      <p:sp>
        <p:nvSpPr>
          <p:cNvPr id="6" name="Rectangle 22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22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A3D8849-7E56-4816-AD9F-29C4E994767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ChangeArrowheads="1"/>
          </p:cNvSpPr>
          <p:nvPr/>
        </p:nvSpPr>
        <p:spPr bwMode="hidden">
          <a:xfrm rot="20798144" flipV="1">
            <a:off x="-23813" y="1643063"/>
            <a:ext cx="2768601" cy="9525"/>
          </a:xfrm>
          <a:prstGeom prst="rect">
            <a:avLst/>
          </a:prstGeom>
          <a:gradFill rotWithShape="0">
            <a:gsLst>
              <a:gs pos="0">
                <a:srgbClr val="0066CC">
                  <a:gamma/>
                  <a:shade val="90980"/>
                  <a:invGamma/>
                </a:srgbClr>
              </a:gs>
              <a:gs pos="100000">
                <a:srgbClr val="0066CC"/>
              </a:gs>
            </a:gsLst>
            <a:lin ang="27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rot="10800000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hidden">
          <a:xfrm rot="20774366" flipV="1">
            <a:off x="-39688" y="1792288"/>
            <a:ext cx="3227388" cy="9525"/>
          </a:xfrm>
          <a:prstGeom prst="rect">
            <a:avLst/>
          </a:prstGeom>
          <a:gradFill rotWithShape="0">
            <a:gsLst>
              <a:gs pos="0">
                <a:srgbClr val="0066CC">
                  <a:gamma/>
                  <a:shade val="90980"/>
                  <a:invGamma/>
                </a:srgbClr>
              </a:gs>
              <a:gs pos="100000">
                <a:srgbClr val="0066CC"/>
              </a:gs>
            </a:gsLst>
            <a:lin ang="27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rot="10800000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hidden">
          <a:xfrm rot="20757421" flipV="1">
            <a:off x="-44450" y="1905000"/>
            <a:ext cx="3565525" cy="9525"/>
          </a:xfrm>
          <a:prstGeom prst="rect">
            <a:avLst/>
          </a:prstGeom>
          <a:gradFill rotWithShape="0">
            <a:gsLst>
              <a:gs pos="0">
                <a:srgbClr val="0066CC">
                  <a:gamma/>
                  <a:shade val="90980"/>
                  <a:invGamma/>
                </a:srgbClr>
              </a:gs>
              <a:gs pos="100000">
                <a:srgbClr val="0066CC"/>
              </a:gs>
            </a:gsLst>
            <a:lin ang="27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rot="10800000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hidden">
          <a:xfrm rot="20684206" flipV="1">
            <a:off x="-69850" y="2039938"/>
            <a:ext cx="3930650" cy="9525"/>
          </a:xfrm>
          <a:prstGeom prst="rect">
            <a:avLst/>
          </a:prstGeom>
          <a:gradFill rotWithShape="0">
            <a:gsLst>
              <a:gs pos="0">
                <a:srgbClr val="0066CC">
                  <a:gamma/>
                  <a:shade val="90980"/>
                  <a:invGamma/>
                </a:srgbClr>
              </a:gs>
              <a:gs pos="100000">
                <a:srgbClr val="0066CC"/>
              </a:gs>
            </a:gsLst>
            <a:lin ang="27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rot="10800000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hidden">
          <a:xfrm rot="20631226" flipV="1">
            <a:off x="-82550" y="2220913"/>
            <a:ext cx="4397375" cy="9525"/>
          </a:xfrm>
          <a:prstGeom prst="rect">
            <a:avLst/>
          </a:prstGeom>
          <a:gradFill rotWithShape="0">
            <a:gsLst>
              <a:gs pos="0">
                <a:srgbClr val="0066CC">
                  <a:gamma/>
                  <a:shade val="90980"/>
                  <a:invGamma/>
                </a:srgbClr>
              </a:gs>
              <a:gs pos="100000">
                <a:srgbClr val="0066CC"/>
              </a:gs>
            </a:gsLst>
            <a:lin ang="27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rot="10800000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hidden">
          <a:xfrm rot="20554235" flipV="1">
            <a:off x="-104775" y="2420938"/>
            <a:ext cx="4854575" cy="9525"/>
          </a:xfrm>
          <a:prstGeom prst="rect">
            <a:avLst/>
          </a:prstGeom>
          <a:gradFill rotWithShape="0">
            <a:gsLst>
              <a:gs pos="0">
                <a:srgbClr val="0066CC">
                  <a:gamma/>
                  <a:shade val="90980"/>
                  <a:invGamma/>
                </a:srgbClr>
              </a:gs>
              <a:gs pos="100000">
                <a:srgbClr val="0066CC"/>
              </a:gs>
            </a:gsLst>
            <a:lin ang="27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rot="10800000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hidden">
          <a:xfrm rot="20466593" flipV="1">
            <a:off x="-149225" y="2692400"/>
            <a:ext cx="5402263" cy="9525"/>
          </a:xfrm>
          <a:prstGeom prst="rect">
            <a:avLst/>
          </a:prstGeom>
          <a:gradFill rotWithShape="0">
            <a:gsLst>
              <a:gs pos="0">
                <a:srgbClr val="0066CC">
                  <a:gamma/>
                  <a:shade val="90980"/>
                  <a:invGamma/>
                </a:srgbClr>
              </a:gs>
              <a:gs pos="100000">
                <a:srgbClr val="0066CC"/>
              </a:gs>
            </a:gsLst>
            <a:lin ang="27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rot="10800000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1" name="Rectangle 10"/>
          <p:cNvSpPr>
            <a:spLocks noChangeArrowheads="1"/>
          </p:cNvSpPr>
          <p:nvPr/>
        </p:nvSpPr>
        <p:spPr bwMode="hidden">
          <a:xfrm rot="20343219" flipV="1">
            <a:off x="-158750" y="2960688"/>
            <a:ext cx="5951538" cy="9525"/>
          </a:xfrm>
          <a:prstGeom prst="rect">
            <a:avLst/>
          </a:prstGeom>
          <a:gradFill rotWithShape="0">
            <a:gsLst>
              <a:gs pos="0">
                <a:srgbClr val="0066CC"/>
              </a:gs>
              <a:gs pos="100000">
                <a:srgbClr val="0066CC">
                  <a:gamma/>
                  <a:shade val="84706"/>
                  <a:invGamma/>
                </a:srgbClr>
              </a:gs>
            </a:gsLst>
            <a:lin ang="27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rot="10800000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hidden">
          <a:xfrm rot="20211065" flipV="1">
            <a:off x="-263525" y="3262313"/>
            <a:ext cx="6681788" cy="9525"/>
          </a:xfrm>
          <a:prstGeom prst="rect">
            <a:avLst/>
          </a:prstGeom>
          <a:gradFill rotWithShape="0">
            <a:gsLst>
              <a:gs pos="0">
                <a:srgbClr val="0066CC"/>
              </a:gs>
              <a:gs pos="100000">
                <a:srgbClr val="0066CC">
                  <a:gamma/>
                  <a:shade val="75686"/>
                  <a:invGamma/>
                </a:srgbClr>
              </a:gs>
            </a:gsLst>
            <a:lin ang="27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rot="10800000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hidden">
          <a:xfrm rot="20102912" flipV="1">
            <a:off x="-341313" y="3636963"/>
            <a:ext cx="7321551" cy="9525"/>
          </a:xfrm>
          <a:prstGeom prst="rect">
            <a:avLst/>
          </a:prstGeom>
          <a:gradFill rotWithShape="0">
            <a:gsLst>
              <a:gs pos="0">
                <a:srgbClr val="0066CC"/>
              </a:gs>
              <a:gs pos="100000">
                <a:srgbClr val="0066CC">
                  <a:gamma/>
                  <a:shade val="69804"/>
                  <a:invGamma/>
                </a:srgbClr>
              </a:gs>
            </a:gsLst>
            <a:lin ang="27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rot="10800000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4" name="Rectangle 13"/>
          <p:cNvSpPr>
            <a:spLocks noChangeArrowheads="1"/>
          </p:cNvSpPr>
          <p:nvPr/>
        </p:nvSpPr>
        <p:spPr bwMode="hidden">
          <a:xfrm rot="19923405" flipV="1">
            <a:off x="-498475" y="4157663"/>
            <a:ext cx="8255000" cy="9525"/>
          </a:xfrm>
          <a:prstGeom prst="rect">
            <a:avLst/>
          </a:prstGeom>
          <a:gradFill rotWithShape="0">
            <a:gsLst>
              <a:gs pos="0">
                <a:srgbClr val="0066CC"/>
              </a:gs>
              <a:gs pos="100000">
                <a:srgbClr val="0066CC">
                  <a:gamma/>
                  <a:shade val="60784"/>
                  <a:invGamma/>
                </a:srgbClr>
              </a:gs>
            </a:gsLst>
            <a:lin ang="27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rot="10800000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hidden">
          <a:xfrm rot="19686284" flipV="1">
            <a:off x="12700" y="4576763"/>
            <a:ext cx="8574088" cy="9525"/>
          </a:xfrm>
          <a:prstGeom prst="rect">
            <a:avLst/>
          </a:prstGeom>
          <a:gradFill rotWithShape="0">
            <a:gsLst>
              <a:gs pos="0">
                <a:srgbClr val="0066CC"/>
              </a:gs>
              <a:gs pos="100000">
                <a:srgbClr val="0066CC">
                  <a:gamma/>
                  <a:shade val="46275"/>
                  <a:invGamma/>
                </a:srgbClr>
              </a:gs>
            </a:gsLst>
            <a:lin ang="27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rot="10800000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hidden">
          <a:xfrm rot="19383534" flipV="1">
            <a:off x="2092325" y="4651375"/>
            <a:ext cx="7321550" cy="9525"/>
          </a:xfrm>
          <a:prstGeom prst="rect">
            <a:avLst/>
          </a:prstGeom>
          <a:gradFill rotWithShape="0">
            <a:gsLst>
              <a:gs pos="0">
                <a:srgbClr val="0066CC"/>
              </a:gs>
              <a:gs pos="100000">
                <a:srgbClr val="0066CC">
                  <a:gamma/>
                  <a:shade val="30196"/>
                  <a:invGamma/>
                </a:srgbClr>
              </a:gs>
            </a:gsLst>
            <a:lin ang="27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rot="10800000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7" name="Rectangle 16"/>
          <p:cNvSpPr>
            <a:spLocks noChangeArrowheads="1"/>
          </p:cNvSpPr>
          <p:nvPr/>
        </p:nvSpPr>
        <p:spPr bwMode="hidden">
          <a:xfrm rot="18994182" flipV="1">
            <a:off x="4254500" y="4878388"/>
            <a:ext cx="5676900" cy="9525"/>
          </a:xfrm>
          <a:prstGeom prst="rect">
            <a:avLst/>
          </a:prstGeom>
          <a:gradFill rotWithShape="0">
            <a:gsLst>
              <a:gs pos="0">
                <a:srgbClr val="0066CC"/>
              </a:gs>
              <a:gs pos="100000">
                <a:srgbClr val="0066CC">
                  <a:gamma/>
                  <a:shade val="3137"/>
                  <a:invGamma/>
                </a:srgbClr>
              </a:gs>
            </a:gsLst>
            <a:lin ang="27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rot="10800000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hidden">
          <a:xfrm rot="18603245" flipV="1">
            <a:off x="6431757" y="5564981"/>
            <a:ext cx="3300412" cy="9525"/>
          </a:xfrm>
          <a:prstGeom prst="rect">
            <a:avLst/>
          </a:prstGeom>
          <a:gradFill rotWithShape="0">
            <a:gsLst>
              <a:gs pos="0">
                <a:srgbClr val="0066CC"/>
              </a:gs>
              <a:gs pos="100000">
                <a:srgbClr val="0066CC">
                  <a:gamma/>
                  <a:shade val="0"/>
                  <a:invGamma/>
                </a:srgbClr>
              </a:gs>
            </a:gsLst>
            <a:lin ang="27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rot="10800000" vert="eaVert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hidden">
          <a:xfrm rot="18391575" flipH="1" flipV="1">
            <a:off x="8520907" y="6617494"/>
            <a:ext cx="795337" cy="9525"/>
          </a:xfrm>
          <a:prstGeom prst="rect">
            <a:avLst/>
          </a:prstGeom>
          <a:gradFill rotWithShape="0">
            <a:gsLst>
              <a:gs pos="0">
                <a:srgbClr val="0066CC"/>
              </a:gs>
              <a:gs pos="100000">
                <a:srgbClr val="0066CC">
                  <a:gamma/>
                  <a:shade val="0"/>
                  <a:invGamma/>
                </a:srgbClr>
              </a:gs>
            </a:gsLst>
            <a:lin ang="27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rot="10800000" vert="eaVert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20" name="Rectangle 19"/>
          <p:cNvSpPr>
            <a:spLocks noChangeArrowheads="1"/>
          </p:cNvSpPr>
          <p:nvPr/>
        </p:nvSpPr>
        <p:spPr bwMode="hidden">
          <a:xfrm rot="1058639">
            <a:off x="-233363" y="3749675"/>
            <a:ext cx="9598026" cy="9525"/>
          </a:xfrm>
          <a:prstGeom prst="rect">
            <a:avLst/>
          </a:prstGeom>
          <a:gradFill rotWithShape="0">
            <a:gsLst>
              <a:gs pos="0">
                <a:srgbClr val="0066CC"/>
              </a:gs>
              <a:gs pos="100000">
                <a:srgbClr val="0066CC">
                  <a:gamma/>
                  <a:shade val="54510"/>
                  <a:invGamma/>
                </a:srgbClr>
              </a:gs>
            </a:gsLst>
            <a:lin ang="2700000" scaled="1"/>
          </a:gradFill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21" name="Rectangle 20"/>
          <p:cNvSpPr>
            <a:spLocks noChangeArrowheads="1"/>
          </p:cNvSpPr>
          <p:nvPr/>
        </p:nvSpPr>
        <p:spPr bwMode="hidden">
          <a:xfrm rot="1563794">
            <a:off x="-315913" y="5394325"/>
            <a:ext cx="6575426" cy="9525"/>
          </a:xfrm>
          <a:prstGeom prst="rect">
            <a:avLst/>
          </a:prstGeom>
          <a:gradFill rotWithShape="0">
            <a:gsLst>
              <a:gs pos="0">
                <a:srgbClr val="0066CC"/>
              </a:gs>
              <a:gs pos="100000">
                <a:srgbClr val="0066CC">
                  <a:gamma/>
                  <a:shade val="63529"/>
                  <a:invGamma/>
                </a:srgbClr>
              </a:gs>
            </a:gsLst>
            <a:lin ang="2700000" scaled="1"/>
          </a:gradFill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22" name="Rectangle 21"/>
          <p:cNvSpPr>
            <a:spLocks noChangeArrowheads="1"/>
          </p:cNvSpPr>
          <p:nvPr/>
        </p:nvSpPr>
        <p:spPr bwMode="hidden">
          <a:xfrm rot="1732981">
            <a:off x="-263525" y="5756275"/>
            <a:ext cx="4451350" cy="9525"/>
          </a:xfrm>
          <a:prstGeom prst="rect">
            <a:avLst/>
          </a:prstGeom>
          <a:gradFill rotWithShape="0">
            <a:gsLst>
              <a:gs pos="0">
                <a:srgbClr val="0066CC"/>
              </a:gs>
              <a:gs pos="100000">
                <a:srgbClr val="0066CC">
                  <a:gamma/>
                  <a:shade val="63529"/>
                  <a:invGamma/>
                </a:srgbClr>
              </a:gs>
            </a:gsLst>
            <a:lin ang="2700000" scaled="1"/>
          </a:gradFill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23" name="Rectangle 22"/>
          <p:cNvSpPr>
            <a:spLocks noChangeArrowheads="1"/>
          </p:cNvSpPr>
          <p:nvPr/>
        </p:nvSpPr>
        <p:spPr bwMode="hidden">
          <a:xfrm rot="1969083">
            <a:off x="-176213" y="6229350"/>
            <a:ext cx="2222501" cy="9525"/>
          </a:xfrm>
          <a:prstGeom prst="rect">
            <a:avLst/>
          </a:prstGeom>
          <a:gradFill rotWithShape="0">
            <a:gsLst>
              <a:gs pos="0">
                <a:srgbClr val="0066CC"/>
              </a:gs>
              <a:gs pos="100000">
                <a:srgbClr val="0066CC">
                  <a:gamma/>
                  <a:shade val="69804"/>
                  <a:invGamma/>
                </a:srgbClr>
              </a:gs>
            </a:gsLst>
            <a:lin ang="2700000" scaled="1"/>
          </a:gradFill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24" name="Rectangle 23"/>
          <p:cNvSpPr>
            <a:spLocks noChangeArrowheads="1"/>
          </p:cNvSpPr>
          <p:nvPr/>
        </p:nvSpPr>
        <p:spPr bwMode="hidden">
          <a:xfrm rot="1386174">
            <a:off x="-344488" y="5116513"/>
            <a:ext cx="8694738" cy="9525"/>
          </a:xfrm>
          <a:prstGeom prst="rect">
            <a:avLst/>
          </a:prstGeom>
          <a:gradFill rotWithShape="0">
            <a:gsLst>
              <a:gs pos="0">
                <a:srgbClr val="0066CC"/>
              </a:gs>
              <a:gs pos="100000">
                <a:srgbClr val="0066CC">
                  <a:gamma/>
                  <a:shade val="48627"/>
                  <a:invGamma/>
                </a:srgbClr>
              </a:gs>
            </a:gsLst>
            <a:lin ang="2700000" scaled="1"/>
          </a:gradFill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25" name="Rectangle 24"/>
          <p:cNvSpPr>
            <a:spLocks noChangeArrowheads="1"/>
          </p:cNvSpPr>
          <p:nvPr/>
        </p:nvSpPr>
        <p:spPr bwMode="hidden">
          <a:xfrm rot="983969">
            <a:off x="-184150" y="3382963"/>
            <a:ext cx="9550400" cy="9525"/>
          </a:xfrm>
          <a:prstGeom prst="rect">
            <a:avLst/>
          </a:prstGeom>
          <a:gradFill rotWithShape="0">
            <a:gsLst>
              <a:gs pos="0">
                <a:srgbClr val="0066CC"/>
              </a:gs>
              <a:gs pos="100000">
                <a:srgbClr val="0066CC">
                  <a:gamma/>
                  <a:shade val="57647"/>
                  <a:invGamma/>
                </a:srgbClr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26" name="Rectangle 25"/>
          <p:cNvSpPr>
            <a:spLocks noChangeArrowheads="1"/>
          </p:cNvSpPr>
          <p:nvPr/>
        </p:nvSpPr>
        <p:spPr bwMode="hidden">
          <a:xfrm rot="930109" flipV="1">
            <a:off x="125413" y="3092450"/>
            <a:ext cx="9137650" cy="9525"/>
          </a:xfrm>
          <a:prstGeom prst="rect">
            <a:avLst/>
          </a:prstGeom>
          <a:gradFill rotWithShape="0">
            <a:gsLst>
              <a:gs pos="0">
                <a:srgbClr val="0066CC"/>
              </a:gs>
              <a:gs pos="100000">
                <a:srgbClr val="0066CC">
                  <a:gamma/>
                  <a:shade val="60784"/>
                  <a:invGamma/>
                </a:srgbClr>
              </a:gs>
            </a:gsLst>
            <a:lin ang="27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rot="10800000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27" name="Rectangle 26"/>
          <p:cNvSpPr>
            <a:spLocks noChangeArrowheads="1"/>
          </p:cNvSpPr>
          <p:nvPr/>
        </p:nvSpPr>
        <p:spPr bwMode="hidden">
          <a:xfrm rot="868013">
            <a:off x="592138" y="2863850"/>
            <a:ext cx="8691562" cy="9525"/>
          </a:xfrm>
          <a:prstGeom prst="rect">
            <a:avLst/>
          </a:prstGeom>
          <a:gradFill rotWithShape="0">
            <a:gsLst>
              <a:gs pos="0">
                <a:srgbClr val="0066CC"/>
              </a:gs>
              <a:gs pos="100000">
                <a:srgbClr val="0066CC">
                  <a:gamma/>
                  <a:shade val="60784"/>
                  <a:invGamma/>
                </a:srgbClr>
              </a:gs>
            </a:gsLst>
            <a:lin ang="2700000" scaled="1"/>
          </a:gradFill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28" name="Rectangle 27"/>
          <p:cNvSpPr>
            <a:spLocks noChangeArrowheads="1"/>
          </p:cNvSpPr>
          <p:nvPr/>
        </p:nvSpPr>
        <p:spPr bwMode="hidden">
          <a:xfrm rot="775598">
            <a:off x="1344613" y="2514600"/>
            <a:ext cx="7899400" cy="9525"/>
          </a:xfrm>
          <a:prstGeom prst="rect">
            <a:avLst/>
          </a:prstGeom>
          <a:gradFill rotWithShape="0">
            <a:gsLst>
              <a:gs pos="0">
                <a:srgbClr val="0066CC"/>
              </a:gs>
              <a:gs pos="100000">
                <a:srgbClr val="0066CC">
                  <a:gamma/>
                  <a:shade val="60784"/>
                  <a:invGamma/>
                </a:srgbClr>
              </a:gs>
            </a:gsLst>
            <a:lin ang="2700000" scaled="1"/>
          </a:gradFill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29" name="Rectangle 28"/>
          <p:cNvSpPr>
            <a:spLocks noChangeArrowheads="1"/>
          </p:cNvSpPr>
          <p:nvPr/>
        </p:nvSpPr>
        <p:spPr bwMode="hidden">
          <a:xfrm rot="735388">
            <a:off x="1670050" y="2346325"/>
            <a:ext cx="7554913" cy="9525"/>
          </a:xfrm>
          <a:prstGeom prst="rect">
            <a:avLst/>
          </a:prstGeom>
          <a:gradFill rotWithShape="0">
            <a:gsLst>
              <a:gs pos="0">
                <a:srgbClr val="0066CC"/>
              </a:gs>
              <a:gs pos="100000">
                <a:srgbClr val="0066CC">
                  <a:gamma/>
                  <a:shade val="60784"/>
                  <a:invGamma/>
                </a:srgbClr>
              </a:gs>
            </a:gsLst>
            <a:lin ang="2700000" scaled="1"/>
          </a:gradFill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30" name="Rectangle 29"/>
          <p:cNvSpPr>
            <a:spLocks noChangeArrowheads="1"/>
          </p:cNvSpPr>
          <p:nvPr/>
        </p:nvSpPr>
        <p:spPr bwMode="hidden">
          <a:xfrm rot="692664">
            <a:off x="1973263" y="2189163"/>
            <a:ext cx="7234237" cy="9525"/>
          </a:xfrm>
          <a:prstGeom prst="rect">
            <a:avLst/>
          </a:prstGeom>
          <a:gradFill rotWithShape="0">
            <a:gsLst>
              <a:gs pos="0">
                <a:srgbClr val="0066CC"/>
              </a:gs>
              <a:gs pos="100000">
                <a:srgbClr val="0066CC">
                  <a:gamma/>
                  <a:shade val="66667"/>
                  <a:invGamma/>
                </a:srgbClr>
              </a:gs>
            </a:gsLst>
            <a:lin ang="2700000" scaled="1"/>
          </a:gradFill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31" name="Rectangle 30"/>
          <p:cNvSpPr>
            <a:spLocks noChangeArrowheads="1"/>
          </p:cNvSpPr>
          <p:nvPr/>
        </p:nvSpPr>
        <p:spPr bwMode="hidden">
          <a:xfrm rot="655690" flipV="1">
            <a:off x="2359025" y="2074863"/>
            <a:ext cx="6848475" cy="9525"/>
          </a:xfrm>
          <a:prstGeom prst="rect">
            <a:avLst/>
          </a:prstGeom>
          <a:gradFill rotWithShape="0">
            <a:gsLst>
              <a:gs pos="0">
                <a:srgbClr val="0066CC"/>
              </a:gs>
              <a:gs pos="100000">
                <a:srgbClr val="0066CC">
                  <a:gamma/>
                  <a:shade val="66667"/>
                  <a:invGamma/>
                </a:srgbClr>
              </a:gs>
            </a:gsLst>
            <a:lin ang="27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rot="10800000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32" name="Rectangle 31"/>
          <p:cNvSpPr>
            <a:spLocks noChangeArrowheads="1"/>
          </p:cNvSpPr>
          <p:nvPr/>
        </p:nvSpPr>
        <p:spPr bwMode="hidden">
          <a:xfrm rot="636921" flipV="1">
            <a:off x="2617788" y="1936750"/>
            <a:ext cx="6594475" cy="9525"/>
          </a:xfrm>
          <a:prstGeom prst="rect">
            <a:avLst/>
          </a:prstGeom>
          <a:gradFill rotWithShape="0">
            <a:gsLst>
              <a:gs pos="0">
                <a:srgbClr val="0066CC"/>
              </a:gs>
              <a:gs pos="100000">
                <a:srgbClr val="0066CC">
                  <a:gamma/>
                  <a:shade val="66667"/>
                  <a:invGamma/>
                </a:srgbClr>
              </a:gs>
            </a:gsLst>
            <a:lin ang="27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rot="10800000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33" name="Rectangle 32"/>
          <p:cNvSpPr>
            <a:spLocks noChangeArrowheads="1"/>
          </p:cNvSpPr>
          <p:nvPr/>
        </p:nvSpPr>
        <p:spPr bwMode="hidden">
          <a:xfrm rot="803987" flipV="1">
            <a:off x="968375" y="2676525"/>
            <a:ext cx="8261350" cy="9525"/>
          </a:xfrm>
          <a:prstGeom prst="rect">
            <a:avLst/>
          </a:prstGeom>
          <a:gradFill rotWithShape="0">
            <a:gsLst>
              <a:gs pos="0">
                <a:srgbClr val="0066CC"/>
              </a:gs>
              <a:gs pos="100000">
                <a:srgbClr val="0066CC">
                  <a:gamma/>
                  <a:shade val="60784"/>
                  <a:invGamma/>
                </a:srgbClr>
              </a:gs>
            </a:gsLst>
            <a:lin ang="27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rot="10800000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34" name="Rectangle 33"/>
          <p:cNvSpPr>
            <a:spLocks noChangeArrowheads="1"/>
          </p:cNvSpPr>
          <p:nvPr/>
        </p:nvSpPr>
        <p:spPr bwMode="hidden">
          <a:xfrm rot="1273217" flipV="1">
            <a:off x="-325438" y="4727575"/>
            <a:ext cx="9763126" cy="9525"/>
          </a:xfrm>
          <a:prstGeom prst="rect">
            <a:avLst/>
          </a:prstGeom>
          <a:gradFill rotWithShape="0">
            <a:gsLst>
              <a:gs pos="0">
                <a:srgbClr val="0066CC"/>
              </a:gs>
              <a:gs pos="100000">
                <a:srgbClr val="0066CC">
                  <a:gamma/>
                  <a:shade val="54510"/>
                  <a:invGamma/>
                </a:srgbClr>
              </a:gs>
            </a:gsLst>
            <a:lin ang="27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rot="10800000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35" name="Rectangle 34"/>
          <p:cNvSpPr>
            <a:spLocks noChangeArrowheads="1"/>
          </p:cNvSpPr>
          <p:nvPr/>
        </p:nvSpPr>
        <p:spPr bwMode="hidden">
          <a:xfrm rot="1169729" flipV="1">
            <a:off x="-277813" y="4230688"/>
            <a:ext cx="9690101" cy="9525"/>
          </a:xfrm>
          <a:prstGeom prst="rect">
            <a:avLst/>
          </a:prstGeom>
          <a:gradFill rotWithShape="0">
            <a:gsLst>
              <a:gs pos="0">
                <a:srgbClr val="0066CC"/>
              </a:gs>
              <a:gs pos="100000">
                <a:srgbClr val="0066CC">
                  <a:gamma/>
                  <a:shade val="51373"/>
                  <a:invGamma/>
                </a:srgbClr>
              </a:gs>
            </a:gsLst>
            <a:lin ang="27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rot="10800000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36" name="Oval 35"/>
          <p:cNvSpPr>
            <a:spLocks noChangeArrowheads="1"/>
          </p:cNvSpPr>
          <p:nvPr/>
        </p:nvSpPr>
        <p:spPr bwMode="hidden">
          <a:xfrm>
            <a:off x="1173163" y="5335588"/>
            <a:ext cx="266700" cy="152400"/>
          </a:xfrm>
          <a:prstGeom prst="ellipse">
            <a:avLst/>
          </a:prstGeom>
          <a:gradFill rotWithShape="0">
            <a:gsLst>
              <a:gs pos="0">
                <a:srgbClr val="0066CC"/>
              </a:gs>
              <a:gs pos="100000">
                <a:srgbClr val="0066CC">
                  <a:gamma/>
                  <a:shade val="66667"/>
                  <a:invGamma/>
                </a:srgbClr>
              </a:gs>
            </a:gsLst>
            <a:lin ang="2700000" scaled="1"/>
          </a:grad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37" name="Oval 36"/>
          <p:cNvSpPr>
            <a:spLocks noChangeArrowheads="1"/>
          </p:cNvSpPr>
          <p:nvPr/>
        </p:nvSpPr>
        <p:spPr bwMode="hidden">
          <a:xfrm>
            <a:off x="373063" y="4883150"/>
            <a:ext cx="266700" cy="150813"/>
          </a:xfrm>
          <a:prstGeom prst="ellipse">
            <a:avLst/>
          </a:prstGeom>
          <a:gradFill rotWithShape="0">
            <a:gsLst>
              <a:gs pos="0">
                <a:srgbClr val="0066CC"/>
              </a:gs>
              <a:gs pos="100000">
                <a:srgbClr val="0066CC">
                  <a:gamma/>
                  <a:shade val="69804"/>
                  <a:invGamma/>
                </a:srgbClr>
              </a:gs>
            </a:gsLst>
            <a:lin ang="2700000" scaled="1"/>
          </a:grad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38" name="Oval 37"/>
          <p:cNvSpPr>
            <a:spLocks noChangeArrowheads="1"/>
          </p:cNvSpPr>
          <p:nvPr/>
        </p:nvSpPr>
        <p:spPr bwMode="hidden">
          <a:xfrm>
            <a:off x="250825" y="5800725"/>
            <a:ext cx="311150" cy="168275"/>
          </a:xfrm>
          <a:prstGeom prst="ellipse">
            <a:avLst/>
          </a:prstGeom>
          <a:gradFill rotWithShape="0">
            <a:gsLst>
              <a:gs pos="0">
                <a:srgbClr val="0066CC"/>
              </a:gs>
              <a:gs pos="100000">
                <a:srgbClr val="0066CC">
                  <a:gamma/>
                  <a:shade val="66667"/>
                  <a:invGamma/>
                </a:srgbClr>
              </a:gs>
            </a:gsLst>
            <a:lin ang="2700000" scaled="1"/>
          </a:grad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39" name="Oval 38"/>
          <p:cNvSpPr>
            <a:spLocks noChangeArrowheads="1"/>
          </p:cNvSpPr>
          <p:nvPr/>
        </p:nvSpPr>
        <p:spPr bwMode="hidden">
          <a:xfrm>
            <a:off x="3295650" y="4227513"/>
            <a:ext cx="247650" cy="133350"/>
          </a:xfrm>
          <a:prstGeom prst="ellipse">
            <a:avLst/>
          </a:prstGeom>
          <a:gradFill rotWithShape="0">
            <a:gsLst>
              <a:gs pos="0">
                <a:srgbClr val="0066CC"/>
              </a:gs>
              <a:gs pos="100000">
                <a:srgbClr val="0066CC">
                  <a:gamma/>
                  <a:shade val="66667"/>
                  <a:invGamma/>
                </a:srgbClr>
              </a:gs>
            </a:gsLst>
            <a:lin ang="2700000" scaled="1"/>
          </a:grad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40" name="Oval 39"/>
          <p:cNvSpPr>
            <a:spLocks noChangeArrowheads="1"/>
          </p:cNvSpPr>
          <p:nvPr/>
        </p:nvSpPr>
        <p:spPr bwMode="hidden">
          <a:xfrm>
            <a:off x="1939925" y="4886325"/>
            <a:ext cx="266700" cy="150813"/>
          </a:xfrm>
          <a:prstGeom prst="ellipse">
            <a:avLst/>
          </a:prstGeom>
          <a:gradFill rotWithShape="0">
            <a:gsLst>
              <a:gs pos="0">
                <a:srgbClr val="0066CC"/>
              </a:gs>
              <a:gs pos="100000">
                <a:srgbClr val="0066CC">
                  <a:gamma/>
                  <a:shade val="66667"/>
                  <a:invGamma/>
                </a:srgbClr>
              </a:gs>
            </a:gsLst>
            <a:lin ang="2700000" scaled="1"/>
          </a:grad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41" name="Oval 40"/>
          <p:cNvSpPr>
            <a:spLocks noChangeArrowheads="1"/>
          </p:cNvSpPr>
          <p:nvPr/>
        </p:nvSpPr>
        <p:spPr bwMode="hidden">
          <a:xfrm>
            <a:off x="2674938" y="4538663"/>
            <a:ext cx="247650" cy="142875"/>
          </a:xfrm>
          <a:prstGeom prst="ellipse">
            <a:avLst/>
          </a:prstGeom>
          <a:gradFill rotWithShape="0">
            <a:gsLst>
              <a:gs pos="0">
                <a:srgbClr val="0066CC"/>
              </a:gs>
              <a:gs pos="100000">
                <a:srgbClr val="0066CC">
                  <a:gamma/>
                  <a:shade val="66667"/>
                  <a:invGamma/>
                </a:srgbClr>
              </a:gs>
            </a:gsLst>
            <a:lin ang="2700000" scaled="1"/>
          </a:grad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42" name="Oval 41"/>
          <p:cNvSpPr>
            <a:spLocks noChangeArrowheads="1"/>
          </p:cNvSpPr>
          <p:nvPr/>
        </p:nvSpPr>
        <p:spPr bwMode="hidden">
          <a:xfrm>
            <a:off x="1189038" y="4510088"/>
            <a:ext cx="239712" cy="141287"/>
          </a:xfrm>
          <a:prstGeom prst="ellipse">
            <a:avLst/>
          </a:prstGeom>
          <a:gradFill rotWithShape="0">
            <a:gsLst>
              <a:gs pos="0">
                <a:srgbClr val="0066CC"/>
              </a:gs>
              <a:gs pos="100000">
                <a:srgbClr val="0066CC">
                  <a:gamma/>
                  <a:shade val="69804"/>
                  <a:invGamma/>
                </a:srgbClr>
              </a:gs>
            </a:gsLst>
            <a:lin ang="2700000" scaled="1"/>
          </a:grad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43" name="Oval 42"/>
          <p:cNvSpPr>
            <a:spLocks noChangeArrowheads="1"/>
          </p:cNvSpPr>
          <p:nvPr/>
        </p:nvSpPr>
        <p:spPr bwMode="hidden">
          <a:xfrm>
            <a:off x="581025" y="4219575"/>
            <a:ext cx="238125" cy="133350"/>
          </a:xfrm>
          <a:prstGeom prst="ellipse">
            <a:avLst/>
          </a:prstGeom>
          <a:gradFill rotWithShape="0">
            <a:gsLst>
              <a:gs pos="0">
                <a:srgbClr val="0066CC"/>
              </a:gs>
              <a:gs pos="100000">
                <a:srgbClr val="0066CC">
                  <a:gamma/>
                  <a:shade val="75686"/>
                  <a:invGamma/>
                </a:srgbClr>
              </a:gs>
            </a:gsLst>
            <a:lin ang="2700000" scaled="1"/>
          </a:grad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44" name="Oval 43"/>
          <p:cNvSpPr>
            <a:spLocks noChangeArrowheads="1"/>
          </p:cNvSpPr>
          <p:nvPr/>
        </p:nvSpPr>
        <p:spPr bwMode="hidden">
          <a:xfrm>
            <a:off x="1858963" y="4197350"/>
            <a:ext cx="247650" cy="131763"/>
          </a:xfrm>
          <a:prstGeom prst="ellipse">
            <a:avLst/>
          </a:prstGeom>
          <a:gradFill rotWithShape="0">
            <a:gsLst>
              <a:gs pos="0">
                <a:srgbClr val="0066CC"/>
              </a:gs>
              <a:gs pos="100000">
                <a:srgbClr val="0066CC">
                  <a:gamma/>
                  <a:shade val="69804"/>
                  <a:invGamma/>
                </a:srgbClr>
              </a:gs>
            </a:gsLst>
            <a:lin ang="2700000" scaled="1"/>
          </a:grad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45" name="Oval 44"/>
          <p:cNvSpPr>
            <a:spLocks noChangeArrowheads="1"/>
          </p:cNvSpPr>
          <p:nvPr/>
        </p:nvSpPr>
        <p:spPr bwMode="hidden">
          <a:xfrm>
            <a:off x="3810000" y="3948113"/>
            <a:ext cx="247650" cy="131762"/>
          </a:xfrm>
          <a:prstGeom prst="ellipse">
            <a:avLst/>
          </a:prstGeom>
          <a:gradFill rotWithShape="0">
            <a:gsLst>
              <a:gs pos="0">
                <a:srgbClr val="0066CC"/>
              </a:gs>
              <a:gs pos="100000">
                <a:srgbClr val="0066CC">
                  <a:gamma/>
                  <a:shade val="66667"/>
                  <a:invGamma/>
                </a:srgbClr>
              </a:gs>
            </a:gsLst>
            <a:lin ang="2700000" scaled="1"/>
          </a:grad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46" name="Oval 45"/>
          <p:cNvSpPr>
            <a:spLocks noChangeArrowheads="1"/>
          </p:cNvSpPr>
          <p:nvPr/>
        </p:nvSpPr>
        <p:spPr bwMode="hidden">
          <a:xfrm>
            <a:off x="3030538" y="3676650"/>
            <a:ext cx="212725" cy="115888"/>
          </a:xfrm>
          <a:prstGeom prst="ellipse">
            <a:avLst/>
          </a:prstGeom>
          <a:gradFill rotWithShape="0">
            <a:gsLst>
              <a:gs pos="0">
                <a:srgbClr val="0066CC"/>
              </a:gs>
              <a:gs pos="100000">
                <a:srgbClr val="0066CC">
                  <a:gamma/>
                  <a:shade val="69804"/>
                  <a:invGamma/>
                </a:srgbClr>
              </a:gs>
            </a:gsLst>
            <a:lin ang="2700000" scaled="1"/>
          </a:grad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47" name="Oval 46"/>
          <p:cNvSpPr>
            <a:spLocks noChangeArrowheads="1"/>
          </p:cNvSpPr>
          <p:nvPr/>
        </p:nvSpPr>
        <p:spPr bwMode="hidden">
          <a:xfrm>
            <a:off x="3576638" y="3422650"/>
            <a:ext cx="212725" cy="96838"/>
          </a:xfrm>
          <a:prstGeom prst="ellipse">
            <a:avLst/>
          </a:prstGeom>
          <a:gradFill rotWithShape="0">
            <a:gsLst>
              <a:gs pos="0">
                <a:srgbClr val="0066CC"/>
              </a:gs>
              <a:gs pos="100000">
                <a:srgbClr val="0066CC">
                  <a:gamma/>
                  <a:shade val="69804"/>
                  <a:invGamma/>
                </a:srgbClr>
              </a:gs>
            </a:gsLst>
            <a:lin ang="2700000" scaled="1"/>
          </a:grad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48" name="Oval 47"/>
          <p:cNvSpPr>
            <a:spLocks noChangeArrowheads="1"/>
          </p:cNvSpPr>
          <p:nvPr/>
        </p:nvSpPr>
        <p:spPr bwMode="hidden">
          <a:xfrm>
            <a:off x="4351338" y="3662363"/>
            <a:ext cx="222250" cy="114300"/>
          </a:xfrm>
          <a:prstGeom prst="ellipse">
            <a:avLst/>
          </a:prstGeom>
          <a:gradFill rotWithShape="0">
            <a:gsLst>
              <a:gs pos="0">
                <a:srgbClr val="0066CC"/>
              </a:gs>
              <a:gs pos="100000">
                <a:srgbClr val="0066CC">
                  <a:gamma/>
                  <a:shade val="66667"/>
                  <a:invGamma/>
                </a:srgbClr>
              </a:gs>
            </a:gsLst>
            <a:lin ang="2700000" scaled="1"/>
          </a:grad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49" name="Oval 48"/>
          <p:cNvSpPr>
            <a:spLocks noChangeArrowheads="1"/>
          </p:cNvSpPr>
          <p:nvPr/>
        </p:nvSpPr>
        <p:spPr bwMode="hidden">
          <a:xfrm>
            <a:off x="4462463" y="3016250"/>
            <a:ext cx="204787" cy="96838"/>
          </a:xfrm>
          <a:prstGeom prst="ellipse">
            <a:avLst/>
          </a:prstGeom>
          <a:gradFill rotWithShape="0">
            <a:gsLst>
              <a:gs pos="0">
                <a:srgbClr val="0066CC"/>
              </a:gs>
              <a:gs pos="100000">
                <a:srgbClr val="0066CC">
                  <a:gamma/>
                  <a:shade val="69804"/>
                  <a:invGamma/>
                </a:srgbClr>
              </a:gs>
            </a:gsLst>
            <a:lin ang="2700000" scaled="1"/>
          </a:grad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50" name="Oval 49"/>
          <p:cNvSpPr>
            <a:spLocks noChangeArrowheads="1"/>
          </p:cNvSpPr>
          <p:nvPr/>
        </p:nvSpPr>
        <p:spPr bwMode="hidden">
          <a:xfrm>
            <a:off x="5905500" y="2847975"/>
            <a:ext cx="203200" cy="96838"/>
          </a:xfrm>
          <a:prstGeom prst="ellipse">
            <a:avLst/>
          </a:prstGeom>
          <a:gradFill rotWithShape="0">
            <a:gsLst>
              <a:gs pos="0">
                <a:srgbClr val="0066CC"/>
              </a:gs>
              <a:gs pos="100000">
                <a:srgbClr val="0066CC">
                  <a:gamma/>
                  <a:shade val="69804"/>
                  <a:invGamma/>
                </a:srgbClr>
              </a:gs>
            </a:gsLst>
            <a:lin ang="2700000" scaled="1"/>
          </a:grad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51" name="Oval 50"/>
          <p:cNvSpPr>
            <a:spLocks noChangeArrowheads="1"/>
          </p:cNvSpPr>
          <p:nvPr/>
        </p:nvSpPr>
        <p:spPr bwMode="hidden">
          <a:xfrm>
            <a:off x="5599113" y="3013075"/>
            <a:ext cx="203200" cy="96838"/>
          </a:xfrm>
          <a:prstGeom prst="ellipse">
            <a:avLst/>
          </a:prstGeom>
          <a:gradFill rotWithShape="0">
            <a:gsLst>
              <a:gs pos="0">
                <a:srgbClr val="0066CC"/>
              </a:gs>
              <a:gs pos="100000">
                <a:srgbClr val="0066CC">
                  <a:gamma/>
                  <a:shade val="69804"/>
                  <a:invGamma/>
                </a:srgbClr>
              </a:gs>
            </a:gsLst>
            <a:lin ang="2700000" scaled="1"/>
          </a:grad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52" name="Oval 51"/>
          <p:cNvSpPr>
            <a:spLocks noChangeArrowheads="1"/>
          </p:cNvSpPr>
          <p:nvPr/>
        </p:nvSpPr>
        <p:spPr bwMode="hidden">
          <a:xfrm>
            <a:off x="4862513" y="2825750"/>
            <a:ext cx="203200" cy="98425"/>
          </a:xfrm>
          <a:prstGeom prst="ellipse">
            <a:avLst/>
          </a:prstGeom>
          <a:gradFill rotWithShape="0">
            <a:gsLst>
              <a:gs pos="0">
                <a:srgbClr val="0066CC"/>
              </a:gs>
              <a:gs pos="100000">
                <a:srgbClr val="0066CC">
                  <a:gamma/>
                  <a:shade val="69804"/>
                  <a:invGamma/>
                </a:srgbClr>
              </a:gs>
            </a:gsLst>
            <a:lin ang="2700000" scaled="1"/>
          </a:grad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53" name="Oval 52"/>
          <p:cNvSpPr>
            <a:spLocks noChangeArrowheads="1"/>
          </p:cNvSpPr>
          <p:nvPr/>
        </p:nvSpPr>
        <p:spPr bwMode="hidden">
          <a:xfrm>
            <a:off x="5200650" y="3216275"/>
            <a:ext cx="212725" cy="115888"/>
          </a:xfrm>
          <a:prstGeom prst="ellipse">
            <a:avLst/>
          </a:prstGeom>
          <a:gradFill rotWithShape="0">
            <a:gsLst>
              <a:gs pos="0">
                <a:srgbClr val="0066CC"/>
              </a:gs>
              <a:gs pos="100000">
                <a:srgbClr val="0066CC">
                  <a:gamma/>
                  <a:shade val="60784"/>
                  <a:invGamma/>
                </a:srgbClr>
              </a:gs>
            </a:gsLst>
            <a:lin ang="2700000" scaled="1"/>
          </a:grad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54" name="Oval 53"/>
          <p:cNvSpPr>
            <a:spLocks noChangeArrowheads="1"/>
          </p:cNvSpPr>
          <p:nvPr/>
        </p:nvSpPr>
        <p:spPr bwMode="hidden">
          <a:xfrm>
            <a:off x="4803775" y="3432175"/>
            <a:ext cx="211138" cy="96838"/>
          </a:xfrm>
          <a:prstGeom prst="ellipse">
            <a:avLst/>
          </a:prstGeom>
          <a:gradFill rotWithShape="0">
            <a:gsLst>
              <a:gs pos="0">
                <a:srgbClr val="0066CC"/>
              </a:gs>
              <a:gs pos="100000">
                <a:srgbClr val="0066CC">
                  <a:gamma/>
                  <a:shade val="60784"/>
                  <a:invGamma/>
                </a:srgbClr>
              </a:gs>
            </a:gsLst>
            <a:lin ang="2700000" scaled="1"/>
          </a:grad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55" name="Oval 54"/>
          <p:cNvSpPr>
            <a:spLocks noChangeArrowheads="1"/>
          </p:cNvSpPr>
          <p:nvPr/>
        </p:nvSpPr>
        <p:spPr bwMode="hidden">
          <a:xfrm>
            <a:off x="2489200" y="3897313"/>
            <a:ext cx="238125" cy="142875"/>
          </a:xfrm>
          <a:prstGeom prst="ellipse">
            <a:avLst/>
          </a:prstGeom>
          <a:gradFill rotWithShape="0">
            <a:gsLst>
              <a:gs pos="0">
                <a:srgbClr val="0066CC"/>
              </a:gs>
              <a:gs pos="100000">
                <a:srgbClr val="0066CC">
                  <a:gamma/>
                  <a:shade val="69804"/>
                  <a:invGamma/>
                </a:srgbClr>
              </a:gs>
            </a:gsLst>
            <a:lin ang="2700000" scaled="1"/>
          </a:grad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56" name="Oval 55"/>
          <p:cNvSpPr>
            <a:spLocks noChangeArrowheads="1"/>
          </p:cNvSpPr>
          <p:nvPr/>
        </p:nvSpPr>
        <p:spPr bwMode="hidden">
          <a:xfrm>
            <a:off x="2955925" y="3222625"/>
            <a:ext cx="220663" cy="96838"/>
          </a:xfrm>
          <a:prstGeom prst="ellipse">
            <a:avLst/>
          </a:prstGeom>
          <a:gradFill rotWithShape="0">
            <a:gsLst>
              <a:gs pos="0">
                <a:srgbClr val="0066CC"/>
              </a:gs>
              <a:gs pos="100000">
                <a:srgbClr val="0066CC">
                  <a:gamma/>
                  <a:shade val="75686"/>
                  <a:invGamma/>
                </a:srgbClr>
              </a:gs>
            </a:gsLst>
            <a:lin ang="2700000" scaled="1"/>
          </a:grad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57" name="Oval 56"/>
          <p:cNvSpPr>
            <a:spLocks noChangeArrowheads="1"/>
          </p:cNvSpPr>
          <p:nvPr/>
        </p:nvSpPr>
        <p:spPr bwMode="hidden">
          <a:xfrm>
            <a:off x="2400300" y="3455988"/>
            <a:ext cx="220663" cy="96837"/>
          </a:xfrm>
          <a:prstGeom prst="ellipse">
            <a:avLst/>
          </a:prstGeom>
          <a:gradFill rotWithShape="0">
            <a:gsLst>
              <a:gs pos="0">
                <a:srgbClr val="0066CC"/>
              </a:gs>
              <a:gs pos="100000">
                <a:srgbClr val="0066CC">
                  <a:gamma/>
                  <a:shade val="75686"/>
                  <a:invGamma/>
                </a:srgbClr>
              </a:gs>
            </a:gsLst>
            <a:lin ang="2700000" scaled="1"/>
          </a:grad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58" name="Oval 57"/>
          <p:cNvSpPr>
            <a:spLocks noChangeArrowheads="1"/>
          </p:cNvSpPr>
          <p:nvPr/>
        </p:nvSpPr>
        <p:spPr bwMode="hidden">
          <a:xfrm>
            <a:off x="1889125" y="3671888"/>
            <a:ext cx="212725" cy="114300"/>
          </a:xfrm>
          <a:prstGeom prst="ellipse">
            <a:avLst/>
          </a:prstGeom>
          <a:gradFill rotWithShape="0">
            <a:gsLst>
              <a:gs pos="0">
                <a:srgbClr val="0066CC"/>
              </a:gs>
              <a:gs pos="100000">
                <a:srgbClr val="0066CC">
                  <a:gamma/>
                  <a:shade val="75686"/>
                  <a:invGamma/>
                </a:srgbClr>
              </a:gs>
            </a:gsLst>
            <a:lin ang="2700000" scaled="1"/>
          </a:grad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59" name="Oval 58"/>
          <p:cNvSpPr>
            <a:spLocks noChangeArrowheads="1"/>
          </p:cNvSpPr>
          <p:nvPr/>
        </p:nvSpPr>
        <p:spPr bwMode="hidden">
          <a:xfrm>
            <a:off x="1830388" y="3252788"/>
            <a:ext cx="212725" cy="96837"/>
          </a:xfrm>
          <a:prstGeom prst="ellipse">
            <a:avLst/>
          </a:prstGeom>
          <a:gradFill rotWithShape="0">
            <a:gsLst>
              <a:gs pos="0">
                <a:srgbClr val="0066CC"/>
              </a:gs>
              <a:gs pos="100000">
                <a:srgbClr val="0066CC">
                  <a:gamma/>
                  <a:shade val="78824"/>
                  <a:invGamma/>
                </a:srgbClr>
              </a:gs>
            </a:gsLst>
            <a:lin ang="2700000" scaled="1"/>
          </a:grad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60" name="Oval 59"/>
          <p:cNvSpPr>
            <a:spLocks noChangeArrowheads="1"/>
          </p:cNvSpPr>
          <p:nvPr/>
        </p:nvSpPr>
        <p:spPr bwMode="hidden">
          <a:xfrm>
            <a:off x="1811338" y="2865438"/>
            <a:ext cx="203200" cy="96837"/>
          </a:xfrm>
          <a:prstGeom prst="ellipse">
            <a:avLst/>
          </a:prstGeom>
          <a:gradFill rotWithShape="0">
            <a:gsLst>
              <a:gs pos="0">
                <a:srgbClr val="0066CC"/>
              </a:gs>
              <a:gs pos="100000">
                <a:srgbClr val="0066CC">
                  <a:gamma/>
                  <a:shade val="78824"/>
                  <a:invGamma/>
                </a:srgbClr>
              </a:gs>
            </a:gsLst>
            <a:lin ang="2700000" scaled="1"/>
          </a:grad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61" name="Oval 60"/>
          <p:cNvSpPr>
            <a:spLocks noChangeArrowheads="1"/>
          </p:cNvSpPr>
          <p:nvPr/>
        </p:nvSpPr>
        <p:spPr bwMode="hidden">
          <a:xfrm>
            <a:off x="2379663" y="3038475"/>
            <a:ext cx="203200" cy="96838"/>
          </a:xfrm>
          <a:prstGeom prst="ellipse">
            <a:avLst/>
          </a:prstGeom>
          <a:gradFill rotWithShape="0">
            <a:gsLst>
              <a:gs pos="0">
                <a:srgbClr val="0066CC"/>
              </a:gs>
              <a:gs pos="100000">
                <a:srgbClr val="0066CC">
                  <a:gamma/>
                  <a:shade val="78824"/>
                  <a:invGamma/>
                </a:srgbClr>
              </a:gs>
            </a:gsLst>
            <a:lin ang="2700000" scaled="1"/>
          </a:grad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62" name="Oval 61"/>
          <p:cNvSpPr>
            <a:spLocks noChangeArrowheads="1"/>
          </p:cNvSpPr>
          <p:nvPr/>
        </p:nvSpPr>
        <p:spPr bwMode="hidden">
          <a:xfrm>
            <a:off x="2862263" y="2862263"/>
            <a:ext cx="203200" cy="96837"/>
          </a:xfrm>
          <a:prstGeom prst="ellipse">
            <a:avLst/>
          </a:prstGeom>
          <a:gradFill rotWithShape="0">
            <a:gsLst>
              <a:gs pos="0">
                <a:srgbClr val="0066CC"/>
              </a:gs>
              <a:gs pos="100000">
                <a:srgbClr val="0066CC">
                  <a:gamma/>
                  <a:shade val="78824"/>
                  <a:invGamma/>
                </a:srgbClr>
              </a:gs>
            </a:gsLst>
            <a:lin ang="2700000" scaled="1"/>
          </a:grad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63" name="Oval 62"/>
          <p:cNvSpPr>
            <a:spLocks noChangeArrowheads="1"/>
          </p:cNvSpPr>
          <p:nvPr/>
        </p:nvSpPr>
        <p:spPr bwMode="hidden">
          <a:xfrm>
            <a:off x="3425825" y="3027363"/>
            <a:ext cx="203200" cy="96837"/>
          </a:xfrm>
          <a:prstGeom prst="ellipse">
            <a:avLst/>
          </a:prstGeom>
          <a:gradFill rotWithShape="0">
            <a:gsLst>
              <a:gs pos="0">
                <a:srgbClr val="0066CC"/>
              </a:gs>
              <a:gs pos="100000">
                <a:srgbClr val="0066CC">
                  <a:gamma/>
                  <a:shade val="78824"/>
                  <a:invGamma/>
                </a:srgbClr>
              </a:gs>
            </a:gsLst>
            <a:lin ang="2700000" scaled="1"/>
          </a:grad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64" name="Oval 63"/>
          <p:cNvSpPr>
            <a:spLocks noChangeArrowheads="1"/>
          </p:cNvSpPr>
          <p:nvPr/>
        </p:nvSpPr>
        <p:spPr bwMode="hidden">
          <a:xfrm>
            <a:off x="3859213" y="2840038"/>
            <a:ext cx="203200" cy="96837"/>
          </a:xfrm>
          <a:prstGeom prst="ellipse">
            <a:avLst/>
          </a:prstGeom>
          <a:gradFill rotWithShape="0">
            <a:gsLst>
              <a:gs pos="0">
                <a:srgbClr val="0066CC"/>
              </a:gs>
              <a:gs pos="100000">
                <a:srgbClr val="0066CC">
                  <a:gamma/>
                  <a:shade val="78824"/>
                  <a:invGamma/>
                </a:srgbClr>
              </a:gs>
            </a:gsLst>
            <a:lin ang="2700000" scaled="1"/>
          </a:grad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65" name="Oval 64"/>
          <p:cNvSpPr>
            <a:spLocks noChangeArrowheads="1"/>
          </p:cNvSpPr>
          <p:nvPr/>
        </p:nvSpPr>
        <p:spPr bwMode="hidden">
          <a:xfrm>
            <a:off x="744538" y="3228975"/>
            <a:ext cx="212725" cy="115888"/>
          </a:xfrm>
          <a:prstGeom prst="ellipse">
            <a:avLst/>
          </a:prstGeom>
          <a:gradFill rotWithShape="0">
            <a:gsLst>
              <a:gs pos="0">
                <a:srgbClr val="0066CC"/>
              </a:gs>
              <a:gs pos="100000">
                <a:srgbClr val="0066CC">
                  <a:gamma/>
                  <a:shade val="81961"/>
                  <a:invGamma/>
                </a:srgbClr>
              </a:gs>
            </a:gsLst>
            <a:lin ang="2700000" scaled="1"/>
          </a:grad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66" name="Oval 65"/>
          <p:cNvSpPr>
            <a:spLocks noChangeArrowheads="1"/>
          </p:cNvSpPr>
          <p:nvPr/>
        </p:nvSpPr>
        <p:spPr bwMode="hidden">
          <a:xfrm>
            <a:off x="106363" y="3441700"/>
            <a:ext cx="212725" cy="115888"/>
          </a:xfrm>
          <a:prstGeom prst="ellipse">
            <a:avLst/>
          </a:prstGeom>
          <a:gradFill rotWithShape="0">
            <a:gsLst>
              <a:gs pos="0">
                <a:srgbClr val="0066CC"/>
              </a:gs>
              <a:gs pos="100000">
                <a:srgbClr val="0066CC">
                  <a:gamma/>
                  <a:shade val="81961"/>
                  <a:invGamma/>
                </a:srgbClr>
              </a:gs>
            </a:gsLst>
            <a:lin ang="2700000" scaled="1"/>
          </a:grad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67" name="Oval 66"/>
          <p:cNvSpPr>
            <a:spLocks noChangeArrowheads="1"/>
          </p:cNvSpPr>
          <p:nvPr/>
        </p:nvSpPr>
        <p:spPr bwMode="hidden">
          <a:xfrm>
            <a:off x="1265238" y="3044825"/>
            <a:ext cx="203200" cy="96838"/>
          </a:xfrm>
          <a:prstGeom prst="ellipse">
            <a:avLst/>
          </a:prstGeom>
          <a:gradFill rotWithShape="0">
            <a:gsLst>
              <a:gs pos="0">
                <a:srgbClr val="0066CC"/>
              </a:gs>
              <a:gs pos="100000">
                <a:srgbClr val="0066CC">
                  <a:gamma/>
                  <a:shade val="81961"/>
                  <a:invGamma/>
                </a:srgbClr>
              </a:gs>
            </a:gsLst>
            <a:lin ang="2700000" scaled="1"/>
          </a:grad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68" name="Oval 67"/>
          <p:cNvSpPr>
            <a:spLocks noChangeArrowheads="1"/>
          </p:cNvSpPr>
          <p:nvPr/>
        </p:nvSpPr>
        <p:spPr bwMode="hidden">
          <a:xfrm>
            <a:off x="720725" y="2855913"/>
            <a:ext cx="203200" cy="96837"/>
          </a:xfrm>
          <a:prstGeom prst="ellipse">
            <a:avLst/>
          </a:prstGeom>
          <a:gradFill rotWithShape="0">
            <a:gsLst>
              <a:gs pos="0">
                <a:srgbClr val="0066CC"/>
              </a:gs>
              <a:gs pos="100000">
                <a:srgbClr val="0066CC">
                  <a:gamma/>
                  <a:shade val="84706"/>
                  <a:invGamma/>
                </a:srgbClr>
              </a:gs>
            </a:gsLst>
            <a:lin ang="2700000" scaled="1"/>
          </a:grad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69" name="Oval 68"/>
          <p:cNvSpPr>
            <a:spLocks noChangeArrowheads="1"/>
          </p:cNvSpPr>
          <p:nvPr/>
        </p:nvSpPr>
        <p:spPr bwMode="hidden">
          <a:xfrm>
            <a:off x="177800" y="3021013"/>
            <a:ext cx="203200" cy="96837"/>
          </a:xfrm>
          <a:prstGeom prst="ellipse">
            <a:avLst/>
          </a:prstGeom>
          <a:gradFill rotWithShape="0">
            <a:gsLst>
              <a:gs pos="0">
                <a:srgbClr val="0066CC"/>
              </a:gs>
              <a:gs pos="100000">
                <a:srgbClr val="0066CC">
                  <a:gamma/>
                  <a:shade val="84706"/>
                  <a:invGamma/>
                </a:srgbClr>
              </a:gs>
            </a:gsLst>
            <a:lin ang="2700000" scaled="1"/>
          </a:grad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70" name="Oval 69"/>
          <p:cNvSpPr>
            <a:spLocks noChangeArrowheads="1"/>
          </p:cNvSpPr>
          <p:nvPr/>
        </p:nvSpPr>
        <p:spPr bwMode="hidden">
          <a:xfrm>
            <a:off x="684213" y="3690938"/>
            <a:ext cx="220662" cy="96837"/>
          </a:xfrm>
          <a:prstGeom prst="ellipse">
            <a:avLst/>
          </a:prstGeom>
          <a:gradFill rotWithShape="0">
            <a:gsLst>
              <a:gs pos="0">
                <a:srgbClr val="0066CC"/>
              </a:gs>
              <a:gs pos="100000">
                <a:srgbClr val="0066CC">
                  <a:gamma/>
                  <a:shade val="78824"/>
                  <a:invGamma/>
                </a:srgbClr>
              </a:gs>
            </a:gsLst>
            <a:lin ang="2700000" scaled="1"/>
          </a:grad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71" name="Oval 70"/>
          <p:cNvSpPr>
            <a:spLocks noChangeArrowheads="1"/>
          </p:cNvSpPr>
          <p:nvPr/>
        </p:nvSpPr>
        <p:spPr bwMode="hidden">
          <a:xfrm>
            <a:off x="1290638" y="3460750"/>
            <a:ext cx="212725" cy="96838"/>
          </a:xfrm>
          <a:prstGeom prst="ellipse">
            <a:avLst/>
          </a:prstGeom>
          <a:gradFill rotWithShape="0">
            <a:gsLst>
              <a:gs pos="0">
                <a:srgbClr val="0066CC"/>
              </a:gs>
              <a:gs pos="100000">
                <a:srgbClr val="0066CC">
                  <a:gamma/>
                  <a:shade val="78824"/>
                  <a:invGamma/>
                </a:srgbClr>
              </a:gs>
            </a:gsLst>
            <a:lin ang="2700000" scaled="1"/>
          </a:grad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72" name="Oval 71"/>
          <p:cNvSpPr>
            <a:spLocks noChangeArrowheads="1"/>
          </p:cNvSpPr>
          <p:nvPr/>
        </p:nvSpPr>
        <p:spPr bwMode="hidden">
          <a:xfrm>
            <a:off x="1250950" y="3927475"/>
            <a:ext cx="247650" cy="141288"/>
          </a:xfrm>
          <a:prstGeom prst="ellipse">
            <a:avLst/>
          </a:prstGeom>
          <a:gradFill rotWithShape="0">
            <a:gsLst>
              <a:gs pos="0">
                <a:srgbClr val="0066CC"/>
              </a:gs>
              <a:gs pos="100000">
                <a:srgbClr val="0066CC">
                  <a:gamma/>
                  <a:shade val="75686"/>
                  <a:invGamma/>
                </a:srgbClr>
              </a:gs>
            </a:gsLst>
            <a:lin ang="2700000" scaled="1"/>
          </a:grad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73" name="Oval 72"/>
          <p:cNvSpPr>
            <a:spLocks noChangeArrowheads="1"/>
          </p:cNvSpPr>
          <p:nvPr/>
        </p:nvSpPr>
        <p:spPr bwMode="hidden">
          <a:xfrm>
            <a:off x="4037013" y="3201988"/>
            <a:ext cx="222250" cy="114300"/>
          </a:xfrm>
          <a:prstGeom prst="ellipse">
            <a:avLst/>
          </a:prstGeom>
          <a:gradFill rotWithShape="0">
            <a:gsLst>
              <a:gs pos="0">
                <a:srgbClr val="0066CC"/>
              </a:gs>
              <a:gs pos="100000">
                <a:srgbClr val="0066CC">
                  <a:gamma/>
                  <a:shade val="69804"/>
                  <a:invGamma/>
                </a:srgbClr>
              </a:gs>
            </a:gsLst>
            <a:lin ang="2700000" scaled="1"/>
          </a:grad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74" name="Oval 73"/>
          <p:cNvSpPr>
            <a:spLocks noChangeArrowheads="1"/>
          </p:cNvSpPr>
          <p:nvPr/>
        </p:nvSpPr>
        <p:spPr bwMode="hidden">
          <a:xfrm>
            <a:off x="2311400" y="2701925"/>
            <a:ext cx="195263" cy="80963"/>
          </a:xfrm>
          <a:prstGeom prst="ellipse">
            <a:avLst/>
          </a:prstGeom>
          <a:gradFill rotWithShape="0">
            <a:gsLst>
              <a:gs pos="0">
                <a:srgbClr val="0066CC"/>
              </a:gs>
              <a:gs pos="100000">
                <a:srgbClr val="0066CC">
                  <a:gamma/>
                  <a:shade val="81961"/>
                  <a:invGamma/>
                </a:srgbClr>
              </a:gs>
            </a:gsLst>
            <a:lin ang="2700000" scaled="1"/>
          </a:grad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75" name="Oval 74"/>
          <p:cNvSpPr>
            <a:spLocks noChangeArrowheads="1"/>
          </p:cNvSpPr>
          <p:nvPr/>
        </p:nvSpPr>
        <p:spPr bwMode="hidden">
          <a:xfrm>
            <a:off x="2771775" y="2541588"/>
            <a:ext cx="195263" cy="79375"/>
          </a:xfrm>
          <a:prstGeom prst="ellipse">
            <a:avLst/>
          </a:prstGeom>
          <a:gradFill rotWithShape="0">
            <a:gsLst>
              <a:gs pos="0">
                <a:srgbClr val="0066CC"/>
              </a:gs>
              <a:gs pos="100000">
                <a:srgbClr val="0066CC">
                  <a:gamma/>
                  <a:shade val="81961"/>
                  <a:invGamma/>
                </a:srgbClr>
              </a:gs>
            </a:gsLst>
            <a:lin ang="2700000" scaled="1"/>
          </a:grad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76" name="Oval 75"/>
          <p:cNvSpPr>
            <a:spLocks noChangeArrowheads="1"/>
          </p:cNvSpPr>
          <p:nvPr/>
        </p:nvSpPr>
        <p:spPr bwMode="hidden">
          <a:xfrm>
            <a:off x="2197100" y="2393950"/>
            <a:ext cx="195263" cy="79375"/>
          </a:xfrm>
          <a:prstGeom prst="ellipse">
            <a:avLst/>
          </a:prstGeom>
          <a:gradFill rotWithShape="0">
            <a:gsLst>
              <a:gs pos="0">
                <a:srgbClr val="0066CC"/>
              </a:gs>
              <a:gs pos="100000">
                <a:srgbClr val="0066CC">
                  <a:gamma/>
                  <a:shade val="81961"/>
                  <a:invGamma/>
                </a:srgbClr>
              </a:gs>
            </a:gsLst>
            <a:lin ang="2700000" scaled="1"/>
          </a:grad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77" name="Oval 76"/>
          <p:cNvSpPr>
            <a:spLocks noChangeArrowheads="1"/>
          </p:cNvSpPr>
          <p:nvPr/>
        </p:nvSpPr>
        <p:spPr bwMode="hidden">
          <a:xfrm>
            <a:off x="1733550" y="2535238"/>
            <a:ext cx="195263" cy="80962"/>
          </a:xfrm>
          <a:prstGeom prst="ellipse">
            <a:avLst/>
          </a:prstGeom>
          <a:gradFill rotWithShape="0">
            <a:gsLst>
              <a:gs pos="0">
                <a:srgbClr val="0066CC"/>
              </a:gs>
              <a:gs pos="100000">
                <a:srgbClr val="0066CC">
                  <a:gamma/>
                  <a:shade val="81961"/>
                  <a:invGamma/>
                </a:srgbClr>
              </a:gs>
            </a:gsLst>
            <a:lin ang="2700000" scaled="1"/>
          </a:grad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78" name="Oval 77"/>
          <p:cNvSpPr>
            <a:spLocks noChangeArrowheads="1"/>
          </p:cNvSpPr>
          <p:nvPr/>
        </p:nvSpPr>
        <p:spPr bwMode="hidden">
          <a:xfrm>
            <a:off x="1255713" y="2686050"/>
            <a:ext cx="196850" cy="80963"/>
          </a:xfrm>
          <a:prstGeom prst="ellipse">
            <a:avLst/>
          </a:prstGeom>
          <a:gradFill rotWithShape="0">
            <a:gsLst>
              <a:gs pos="0">
                <a:srgbClr val="0066CC"/>
              </a:gs>
              <a:gs pos="100000">
                <a:srgbClr val="0066CC">
                  <a:gamma/>
                  <a:shade val="84706"/>
                  <a:invGamma/>
                </a:srgbClr>
              </a:gs>
            </a:gsLst>
            <a:lin ang="2700000" scaled="1"/>
          </a:grad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79" name="Oval 78"/>
          <p:cNvSpPr>
            <a:spLocks noChangeArrowheads="1"/>
          </p:cNvSpPr>
          <p:nvPr/>
        </p:nvSpPr>
        <p:spPr bwMode="hidden">
          <a:xfrm>
            <a:off x="3190875" y="2403475"/>
            <a:ext cx="195263" cy="79375"/>
          </a:xfrm>
          <a:prstGeom prst="ellipse">
            <a:avLst/>
          </a:prstGeom>
          <a:gradFill rotWithShape="0">
            <a:gsLst>
              <a:gs pos="0">
                <a:srgbClr val="0066CC"/>
              </a:gs>
              <a:gs pos="100000">
                <a:srgbClr val="0066CC">
                  <a:gamma/>
                  <a:shade val="81961"/>
                  <a:invGamma/>
                </a:srgbClr>
              </a:gs>
            </a:gsLst>
            <a:lin ang="2700000" scaled="1"/>
          </a:grad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80" name="Oval 79"/>
          <p:cNvSpPr>
            <a:spLocks noChangeArrowheads="1"/>
          </p:cNvSpPr>
          <p:nvPr/>
        </p:nvSpPr>
        <p:spPr bwMode="hidden">
          <a:xfrm>
            <a:off x="3311525" y="2695575"/>
            <a:ext cx="195263" cy="79375"/>
          </a:xfrm>
          <a:prstGeom prst="ellipse">
            <a:avLst/>
          </a:prstGeom>
          <a:gradFill rotWithShape="0">
            <a:gsLst>
              <a:gs pos="0">
                <a:srgbClr val="0066CC"/>
              </a:gs>
              <a:gs pos="100000">
                <a:srgbClr val="0066CC">
                  <a:gamma/>
                  <a:shade val="81961"/>
                  <a:invGamma/>
                </a:srgbClr>
              </a:gs>
            </a:gsLst>
            <a:lin ang="2700000" scaled="1"/>
          </a:grad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81" name="Oval 80"/>
          <p:cNvSpPr>
            <a:spLocks noChangeArrowheads="1"/>
          </p:cNvSpPr>
          <p:nvPr/>
        </p:nvSpPr>
        <p:spPr bwMode="hidden">
          <a:xfrm>
            <a:off x="3721100" y="2544763"/>
            <a:ext cx="195263" cy="79375"/>
          </a:xfrm>
          <a:prstGeom prst="ellipse">
            <a:avLst/>
          </a:prstGeom>
          <a:gradFill rotWithShape="0">
            <a:gsLst>
              <a:gs pos="0">
                <a:srgbClr val="0066CC"/>
              </a:gs>
              <a:gs pos="100000">
                <a:srgbClr val="0066CC">
                  <a:gamma/>
                  <a:shade val="81961"/>
                  <a:invGamma/>
                </a:srgbClr>
              </a:gs>
            </a:gsLst>
            <a:lin ang="2700000" scaled="1"/>
          </a:grad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82" name="Oval 81"/>
          <p:cNvSpPr>
            <a:spLocks noChangeArrowheads="1"/>
          </p:cNvSpPr>
          <p:nvPr/>
        </p:nvSpPr>
        <p:spPr bwMode="hidden">
          <a:xfrm>
            <a:off x="4259263" y="2679700"/>
            <a:ext cx="195262" cy="80963"/>
          </a:xfrm>
          <a:prstGeom prst="ellipse">
            <a:avLst/>
          </a:prstGeom>
          <a:gradFill rotWithShape="0">
            <a:gsLst>
              <a:gs pos="0">
                <a:srgbClr val="0066CC"/>
              </a:gs>
              <a:gs pos="100000">
                <a:srgbClr val="0066CC">
                  <a:gamma/>
                  <a:shade val="81961"/>
                  <a:invGamma/>
                </a:srgbClr>
              </a:gs>
            </a:gsLst>
            <a:lin ang="2700000" scaled="1"/>
          </a:grad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83" name="Oval 82"/>
          <p:cNvSpPr>
            <a:spLocks noChangeArrowheads="1"/>
          </p:cNvSpPr>
          <p:nvPr/>
        </p:nvSpPr>
        <p:spPr bwMode="hidden">
          <a:xfrm>
            <a:off x="1277938" y="2403475"/>
            <a:ext cx="195262" cy="79375"/>
          </a:xfrm>
          <a:prstGeom prst="ellipse">
            <a:avLst/>
          </a:prstGeom>
          <a:gradFill rotWithShape="0">
            <a:gsLst>
              <a:gs pos="0">
                <a:srgbClr val="0066CC"/>
              </a:gs>
              <a:gs pos="100000">
                <a:srgbClr val="0066CC">
                  <a:gamma/>
                  <a:shade val="87843"/>
                  <a:invGamma/>
                </a:srgbClr>
              </a:gs>
            </a:gsLst>
            <a:lin ang="2700000" scaled="1"/>
          </a:grad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84" name="Oval 83"/>
          <p:cNvSpPr>
            <a:spLocks noChangeArrowheads="1"/>
          </p:cNvSpPr>
          <p:nvPr/>
        </p:nvSpPr>
        <p:spPr bwMode="hidden">
          <a:xfrm>
            <a:off x="784225" y="2538413"/>
            <a:ext cx="195263" cy="79375"/>
          </a:xfrm>
          <a:prstGeom prst="ellipse">
            <a:avLst/>
          </a:prstGeom>
          <a:gradFill rotWithShape="0">
            <a:gsLst>
              <a:gs pos="0">
                <a:srgbClr val="0066CC"/>
              </a:gs>
              <a:gs pos="100000">
                <a:srgbClr val="0066CC">
                  <a:gamma/>
                  <a:shade val="87843"/>
                  <a:invGamma/>
                </a:srgbClr>
              </a:gs>
            </a:gsLst>
            <a:lin ang="2700000" scaled="1"/>
          </a:grad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85" name="Oval 84"/>
          <p:cNvSpPr>
            <a:spLocks noChangeArrowheads="1"/>
          </p:cNvSpPr>
          <p:nvPr/>
        </p:nvSpPr>
        <p:spPr bwMode="hidden">
          <a:xfrm>
            <a:off x="360363" y="2397125"/>
            <a:ext cx="195262" cy="79375"/>
          </a:xfrm>
          <a:prstGeom prst="ellipse">
            <a:avLst/>
          </a:prstGeom>
          <a:gradFill rotWithShape="0">
            <a:gsLst>
              <a:gs pos="0">
                <a:srgbClr val="0066CC"/>
              </a:gs>
              <a:gs pos="100000">
                <a:srgbClr val="0066CC">
                  <a:gamma/>
                  <a:shade val="90980"/>
                  <a:invGamma/>
                </a:srgbClr>
              </a:gs>
            </a:gsLst>
            <a:lin ang="2700000" scaled="1"/>
          </a:grad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86" name="Oval 85"/>
          <p:cNvSpPr>
            <a:spLocks noChangeArrowheads="1"/>
          </p:cNvSpPr>
          <p:nvPr/>
        </p:nvSpPr>
        <p:spPr bwMode="hidden">
          <a:xfrm>
            <a:off x="247650" y="2698750"/>
            <a:ext cx="195263" cy="79375"/>
          </a:xfrm>
          <a:prstGeom prst="ellipse">
            <a:avLst/>
          </a:prstGeom>
          <a:gradFill rotWithShape="0">
            <a:gsLst>
              <a:gs pos="0">
                <a:srgbClr val="0066CC"/>
              </a:gs>
              <a:gs pos="100000">
                <a:srgbClr val="0066CC">
                  <a:gamma/>
                  <a:shade val="87843"/>
                  <a:invGamma/>
                </a:srgbClr>
              </a:gs>
            </a:gsLst>
            <a:lin ang="2700000" scaled="1"/>
          </a:grad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87" name="Oval 86"/>
          <p:cNvSpPr>
            <a:spLocks noChangeArrowheads="1"/>
          </p:cNvSpPr>
          <p:nvPr/>
        </p:nvSpPr>
        <p:spPr bwMode="hidden">
          <a:xfrm>
            <a:off x="4581525" y="2535238"/>
            <a:ext cx="196850" cy="79375"/>
          </a:xfrm>
          <a:prstGeom prst="ellipse">
            <a:avLst/>
          </a:prstGeom>
          <a:gradFill rotWithShape="0">
            <a:gsLst>
              <a:gs pos="0">
                <a:srgbClr val="0066CC"/>
              </a:gs>
              <a:gs pos="100000">
                <a:srgbClr val="0066CC">
                  <a:gamma/>
                  <a:shade val="75686"/>
                  <a:invGamma/>
                </a:srgbClr>
              </a:gs>
            </a:gsLst>
            <a:lin ang="2700000" scaled="1"/>
          </a:grad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88" name="Oval 87"/>
          <p:cNvSpPr>
            <a:spLocks noChangeArrowheads="1"/>
          </p:cNvSpPr>
          <p:nvPr/>
        </p:nvSpPr>
        <p:spPr bwMode="hidden">
          <a:xfrm>
            <a:off x="4886325" y="2401888"/>
            <a:ext cx="196850" cy="80962"/>
          </a:xfrm>
          <a:prstGeom prst="ellipse">
            <a:avLst/>
          </a:prstGeom>
          <a:gradFill rotWithShape="0">
            <a:gsLst>
              <a:gs pos="0">
                <a:srgbClr val="0066CC"/>
              </a:gs>
              <a:gs pos="100000">
                <a:srgbClr val="0066CC">
                  <a:gamma/>
                  <a:shade val="75686"/>
                  <a:invGamma/>
                </a:srgbClr>
              </a:gs>
            </a:gsLst>
            <a:lin ang="2700000" scaled="1"/>
          </a:grad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89" name="Oval 88"/>
          <p:cNvSpPr>
            <a:spLocks noChangeArrowheads="1"/>
          </p:cNvSpPr>
          <p:nvPr/>
        </p:nvSpPr>
        <p:spPr bwMode="hidden">
          <a:xfrm>
            <a:off x="5189538" y="2682875"/>
            <a:ext cx="196850" cy="80963"/>
          </a:xfrm>
          <a:prstGeom prst="ellipse">
            <a:avLst/>
          </a:prstGeom>
          <a:gradFill rotWithShape="0">
            <a:gsLst>
              <a:gs pos="0">
                <a:srgbClr val="0066CC"/>
              </a:gs>
              <a:gs pos="100000">
                <a:srgbClr val="0066CC">
                  <a:gamma/>
                  <a:shade val="81961"/>
                  <a:invGamma/>
                </a:srgbClr>
              </a:gs>
            </a:gsLst>
            <a:lin ang="2700000" scaled="1"/>
          </a:grad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90" name="Oval 89"/>
          <p:cNvSpPr>
            <a:spLocks noChangeArrowheads="1"/>
          </p:cNvSpPr>
          <p:nvPr/>
        </p:nvSpPr>
        <p:spPr bwMode="hidden">
          <a:xfrm>
            <a:off x="5480050" y="2541588"/>
            <a:ext cx="195263" cy="79375"/>
          </a:xfrm>
          <a:prstGeom prst="ellipse">
            <a:avLst/>
          </a:prstGeom>
          <a:gradFill rotWithShape="0">
            <a:gsLst>
              <a:gs pos="0">
                <a:srgbClr val="0066CC"/>
              </a:gs>
              <a:gs pos="100000">
                <a:srgbClr val="0066CC">
                  <a:gamma/>
                  <a:shade val="81961"/>
                  <a:invGamma/>
                </a:srgbClr>
              </a:gs>
            </a:gsLst>
            <a:lin ang="2700000" scaled="1"/>
          </a:grad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91" name="Oval 90"/>
          <p:cNvSpPr>
            <a:spLocks noChangeArrowheads="1"/>
          </p:cNvSpPr>
          <p:nvPr/>
        </p:nvSpPr>
        <p:spPr bwMode="hidden">
          <a:xfrm>
            <a:off x="5794375" y="2393950"/>
            <a:ext cx="195263" cy="79375"/>
          </a:xfrm>
          <a:prstGeom prst="ellipse">
            <a:avLst/>
          </a:prstGeom>
          <a:gradFill rotWithShape="0">
            <a:gsLst>
              <a:gs pos="0">
                <a:srgbClr val="0066CC"/>
              </a:gs>
              <a:gs pos="100000">
                <a:srgbClr val="0066CC">
                  <a:gamma/>
                  <a:shade val="81961"/>
                  <a:invGamma/>
                </a:srgbClr>
              </a:gs>
            </a:gsLst>
            <a:lin ang="2700000" scaled="1"/>
          </a:grad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92" name="Oval 91"/>
          <p:cNvSpPr>
            <a:spLocks noChangeArrowheads="1"/>
          </p:cNvSpPr>
          <p:nvPr/>
        </p:nvSpPr>
        <p:spPr bwMode="hidden">
          <a:xfrm>
            <a:off x="6746875" y="2405063"/>
            <a:ext cx="196850" cy="80962"/>
          </a:xfrm>
          <a:prstGeom prst="ellipse">
            <a:avLst/>
          </a:prstGeom>
          <a:gradFill rotWithShape="0">
            <a:gsLst>
              <a:gs pos="0">
                <a:srgbClr val="0066CC"/>
              </a:gs>
              <a:gs pos="100000">
                <a:srgbClr val="0066CC">
                  <a:gamma/>
                  <a:shade val="81961"/>
                  <a:invGamma/>
                </a:srgbClr>
              </a:gs>
            </a:gsLst>
            <a:lin ang="2700000" scaled="1"/>
          </a:grad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93" name="Oval 92"/>
          <p:cNvSpPr>
            <a:spLocks noChangeArrowheads="1"/>
          </p:cNvSpPr>
          <p:nvPr/>
        </p:nvSpPr>
        <p:spPr bwMode="hidden">
          <a:xfrm>
            <a:off x="6191250" y="2703513"/>
            <a:ext cx="203200" cy="79375"/>
          </a:xfrm>
          <a:prstGeom prst="ellipse">
            <a:avLst/>
          </a:prstGeom>
          <a:gradFill rotWithShape="0">
            <a:gsLst>
              <a:gs pos="0">
                <a:srgbClr val="0066CC"/>
              </a:gs>
              <a:gs pos="100000">
                <a:srgbClr val="0066CC">
                  <a:gamma/>
                  <a:shade val="66667"/>
                  <a:invGamma/>
                </a:srgbClr>
              </a:gs>
            </a:gsLst>
            <a:lin ang="2700000" scaled="1"/>
          </a:grad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94" name="Oval 93"/>
          <p:cNvSpPr>
            <a:spLocks noChangeArrowheads="1"/>
          </p:cNvSpPr>
          <p:nvPr/>
        </p:nvSpPr>
        <p:spPr bwMode="hidden">
          <a:xfrm>
            <a:off x="6484938" y="2555875"/>
            <a:ext cx="203200" cy="79375"/>
          </a:xfrm>
          <a:prstGeom prst="ellipse">
            <a:avLst/>
          </a:prstGeom>
          <a:gradFill rotWithShape="0">
            <a:gsLst>
              <a:gs pos="0">
                <a:srgbClr val="0066CC"/>
              </a:gs>
              <a:gs pos="100000">
                <a:srgbClr val="0066CC">
                  <a:gamma/>
                  <a:shade val="66667"/>
                  <a:invGamma/>
                </a:srgbClr>
              </a:gs>
            </a:gsLst>
            <a:lin ang="2700000" scaled="1"/>
          </a:grad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95" name="Oval 94"/>
          <p:cNvSpPr>
            <a:spLocks noChangeArrowheads="1"/>
          </p:cNvSpPr>
          <p:nvPr/>
        </p:nvSpPr>
        <p:spPr bwMode="hidden">
          <a:xfrm>
            <a:off x="2033588" y="5802313"/>
            <a:ext cx="311150" cy="176212"/>
          </a:xfrm>
          <a:prstGeom prst="ellipse">
            <a:avLst/>
          </a:prstGeom>
          <a:gradFill rotWithShape="0">
            <a:gsLst>
              <a:gs pos="0">
                <a:srgbClr val="0066CC"/>
              </a:gs>
              <a:gs pos="100000">
                <a:srgbClr val="0066CC">
                  <a:gamma/>
                  <a:shade val="60784"/>
                  <a:invGamma/>
                </a:srgbClr>
              </a:gs>
            </a:gsLst>
            <a:lin ang="2700000" scaled="1"/>
          </a:grad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96" name="Oval 95"/>
          <p:cNvSpPr>
            <a:spLocks noChangeArrowheads="1"/>
          </p:cNvSpPr>
          <p:nvPr/>
        </p:nvSpPr>
        <p:spPr bwMode="hidden">
          <a:xfrm>
            <a:off x="1120775" y="6375400"/>
            <a:ext cx="303213" cy="177800"/>
          </a:xfrm>
          <a:prstGeom prst="ellipse">
            <a:avLst/>
          </a:prstGeom>
          <a:gradFill rotWithShape="0">
            <a:gsLst>
              <a:gs pos="0">
                <a:srgbClr val="0066CC"/>
              </a:gs>
              <a:gs pos="100000">
                <a:srgbClr val="0066CC">
                  <a:gamma/>
                  <a:shade val="60784"/>
                  <a:invGamma/>
                </a:srgbClr>
              </a:gs>
            </a:gsLst>
            <a:lin ang="2700000" scaled="1"/>
          </a:grad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97" name="Oval 96"/>
          <p:cNvSpPr>
            <a:spLocks noChangeArrowheads="1"/>
          </p:cNvSpPr>
          <p:nvPr/>
        </p:nvSpPr>
        <p:spPr bwMode="hidden">
          <a:xfrm>
            <a:off x="3536950" y="4908550"/>
            <a:ext cx="266700" cy="150813"/>
          </a:xfrm>
          <a:prstGeom prst="ellipse">
            <a:avLst/>
          </a:prstGeom>
          <a:gradFill rotWithShape="0">
            <a:gsLst>
              <a:gs pos="0">
                <a:srgbClr val="0066CC"/>
              </a:gs>
              <a:gs pos="100000">
                <a:srgbClr val="0066CC">
                  <a:gamma/>
                  <a:shade val="60784"/>
                  <a:invGamma/>
                </a:srgbClr>
              </a:gs>
            </a:gsLst>
            <a:lin ang="2700000" scaled="1"/>
          </a:grad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98" name="Oval 97"/>
          <p:cNvSpPr>
            <a:spLocks noChangeArrowheads="1"/>
          </p:cNvSpPr>
          <p:nvPr/>
        </p:nvSpPr>
        <p:spPr bwMode="hidden">
          <a:xfrm>
            <a:off x="4132263" y="4554538"/>
            <a:ext cx="247650" cy="141287"/>
          </a:xfrm>
          <a:prstGeom prst="ellipse">
            <a:avLst/>
          </a:prstGeom>
          <a:gradFill rotWithShape="0">
            <a:gsLst>
              <a:gs pos="0">
                <a:srgbClr val="0066CC"/>
              </a:gs>
              <a:gs pos="100000">
                <a:srgbClr val="0066CC">
                  <a:gamma/>
                  <a:shade val="60784"/>
                  <a:invGamma/>
                </a:srgbClr>
              </a:gs>
            </a:gsLst>
            <a:lin ang="2700000" scaled="1"/>
          </a:grad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99" name="Oval 98"/>
          <p:cNvSpPr>
            <a:spLocks noChangeArrowheads="1"/>
          </p:cNvSpPr>
          <p:nvPr/>
        </p:nvSpPr>
        <p:spPr bwMode="hidden">
          <a:xfrm>
            <a:off x="4613275" y="4238625"/>
            <a:ext cx="247650" cy="133350"/>
          </a:xfrm>
          <a:prstGeom prst="ellipse">
            <a:avLst/>
          </a:prstGeom>
          <a:gradFill rotWithShape="0">
            <a:gsLst>
              <a:gs pos="0">
                <a:srgbClr val="0066CC"/>
              </a:gs>
              <a:gs pos="100000">
                <a:srgbClr val="0066CC">
                  <a:gamma/>
                  <a:shade val="60784"/>
                  <a:invGamma/>
                </a:srgbClr>
              </a:gs>
            </a:gsLst>
            <a:lin ang="2700000" scaled="1"/>
          </a:grad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00" name="Oval 99"/>
          <p:cNvSpPr>
            <a:spLocks noChangeArrowheads="1"/>
          </p:cNvSpPr>
          <p:nvPr/>
        </p:nvSpPr>
        <p:spPr bwMode="hidden">
          <a:xfrm>
            <a:off x="5154613" y="3898900"/>
            <a:ext cx="238125" cy="142875"/>
          </a:xfrm>
          <a:prstGeom prst="ellipse">
            <a:avLst/>
          </a:prstGeom>
          <a:gradFill rotWithShape="0">
            <a:gsLst>
              <a:gs pos="0">
                <a:srgbClr val="0066CC"/>
              </a:gs>
              <a:gs pos="100000">
                <a:srgbClr val="0066CC">
                  <a:gamma/>
                  <a:shade val="60784"/>
                  <a:invGamma/>
                </a:srgbClr>
              </a:gs>
            </a:gsLst>
            <a:lin ang="2700000" scaled="1"/>
          </a:grad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01" name="Oval 100"/>
          <p:cNvSpPr>
            <a:spLocks noChangeArrowheads="1"/>
          </p:cNvSpPr>
          <p:nvPr/>
        </p:nvSpPr>
        <p:spPr bwMode="hidden">
          <a:xfrm>
            <a:off x="2857500" y="5337175"/>
            <a:ext cx="266700" cy="150813"/>
          </a:xfrm>
          <a:prstGeom prst="ellipse">
            <a:avLst/>
          </a:prstGeom>
          <a:gradFill rotWithShape="0">
            <a:gsLst>
              <a:gs pos="0">
                <a:srgbClr val="0066CC"/>
              </a:gs>
              <a:gs pos="100000">
                <a:srgbClr val="0066CC">
                  <a:gamma/>
                  <a:shade val="60784"/>
                  <a:invGamma/>
                </a:srgbClr>
              </a:gs>
            </a:gsLst>
            <a:lin ang="2700000" scaled="1"/>
          </a:grad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02" name="Oval 101"/>
          <p:cNvSpPr>
            <a:spLocks noChangeArrowheads="1"/>
          </p:cNvSpPr>
          <p:nvPr/>
        </p:nvSpPr>
        <p:spPr bwMode="hidden">
          <a:xfrm>
            <a:off x="5573713" y="3657600"/>
            <a:ext cx="212725" cy="115888"/>
          </a:xfrm>
          <a:prstGeom prst="ellipse">
            <a:avLst/>
          </a:prstGeom>
          <a:gradFill rotWithShape="0">
            <a:gsLst>
              <a:gs pos="0">
                <a:srgbClr val="0066CC"/>
              </a:gs>
              <a:gs pos="100000">
                <a:srgbClr val="0066CC">
                  <a:gamma/>
                  <a:shade val="60784"/>
                  <a:invGamma/>
                </a:srgbClr>
              </a:gs>
            </a:gsLst>
            <a:lin ang="2700000" scaled="1"/>
          </a:grad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03" name="Oval 102"/>
          <p:cNvSpPr>
            <a:spLocks noChangeArrowheads="1"/>
          </p:cNvSpPr>
          <p:nvPr/>
        </p:nvSpPr>
        <p:spPr bwMode="hidden">
          <a:xfrm>
            <a:off x="6316663" y="3200400"/>
            <a:ext cx="212725" cy="114300"/>
          </a:xfrm>
          <a:prstGeom prst="ellipse">
            <a:avLst/>
          </a:prstGeom>
          <a:gradFill rotWithShape="0">
            <a:gsLst>
              <a:gs pos="0">
                <a:srgbClr val="0066CC"/>
              </a:gs>
              <a:gs pos="100000">
                <a:srgbClr val="0066CC">
                  <a:gamma/>
                  <a:shade val="60784"/>
                  <a:invGamma/>
                </a:srgbClr>
              </a:gs>
            </a:gsLst>
            <a:lin ang="2700000" scaled="1"/>
          </a:grad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04" name="Oval 103"/>
          <p:cNvSpPr>
            <a:spLocks noChangeArrowheads="1"/>
          </p:cNvSpPr>
          <p:nvPr/>
        </p:nvSpPr>
        <p:spPr bwMode="hidden">
          <a:xfrm>
            <a:off x="5956300" y="3429000"/>
            <a:ext cx="212725" cy="96838"/>
          </a:xfrm>
          <a:prstGeom prst="ellipse">
            <a:avLst/>
          </a:prstGeom>
          <a:gradFill rotWithShape="0">
            <a:gsLst>
              <a:gs pos="0">
                <a:srgbClr val="0066CC"/>
              </a:gs>
              <a:gs pos="100000">
                <a:srgbClr val="0066CC">
                  <a:gamma/>
                  <a:shade val="60784"/>
                  <a:invGamma/>
                </a:srgbClr>
              </a:gs>
            </a:gsLst>
            <a:lin ang="2700000" scaled="1"/>
          </a:grad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05" name="Oval 104"/>
          <p:cNvSpPr>
            <a:spLocks noChangeArrowheads="1"/>
          </p:cNvSpPr>
          <p:nvPr/>
        </p:nvSpPr>
        <p:spPr bwMode="hidden">
          <a:xfrm>
            <a:off x="6627813" y="3016250"/>
            <a:ext cx="203200" cy="96838"/>
          </a:xfrm>
          <a:prstGeom prst="ellipse">
            <a:avLst/>
          </a:prstGeom>
          <a:gradFill rotWithShape="0">
            <a:gsLst>
              <a:gs pos="0">
                <a:srgbClr val="0066CC"/>
              </a:gs>
              <a:gs pos="100000">
                <a:srgbClr val="0066CC">
                  <a:gamma/>
                  <a:shade val="57647"/>
                  <a:invGamma/>
                </a:srgbClr>
              </a:gs>
            </a:gsLst>
            <a:lin ang="2700000" scaled="1"/>
          </a:grad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06" name="Oval 105"/>
          <p:cNvSpPr>
            <a:spLocks noChangeArrowheads="1"/>
          </p:cNvSpPr>
          <p:nvPr/>
        </p:nvSpPr>
        <p:spPr bwMode="hidden">
          <a:xfrm>
            <a:off x="6884988" y="2855913"/>
            <a:ext cx="204787" cy="96837"/>
          </a:xfrm>
          <a:prstGeom prst="ellipse">
            <a:avLst/>
          </a:prstGeom>
          <a:gradFill rotWithShape="0">
            <a:gsLst>
              <a:gs pos="0">
                <a:srgbClr val="0066CC"/>
              </a:gs>
              <a:gs pos="100000">
                <a:srgbClr val="0066CC">
                  <a:gamma/>
                  <a:shade val="57647"/>
                  <a:invGamma/>
                </a:srgbClr>
              </a:gs>
            </a:gsLst>
            <a:lin ang="2700000" scaled="1"/>
          </a:grad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07" name="Oval 106"/>
          <p:cNvSpPr>
            <a:spLocks noChangeArrowheads="1"/>
          </p:cNvSpPr>
          <p:nvPr/>
        </p:nvSpPr>
        <p:spPr bwMode="hidden">
          <a:xfrm>
            <a:off x="7150100" y="2701925"/>
            <a:ext cx="196850" cy="80963"/>
          </a:xfrm>
          <a:prstGeom prst="ellipse">
            <a:avLst/>
          </a:prstGeom>
          <a:gradFill rotWithShape="0">
            <a:gsLst>
              <a:gs pos="0">
                <a:srgbClr val="0066CC"/>
              </a:gs>
              <a:gs pos="100000">
                <a:srgbClr val="0066CC">
                  <a:gamma/>
                  <a:shade val="81961"/>
                  <a:invGamma/>
                </a:srgbClr>
              </a:gs>
            </a:gsLst>
            <a:lin ang="2700000" scaled="1"/>
          </a:grad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08" name="Oval 107"/>
          <p:cNvSpPr>
            <a:spLocks noChangeArrowheads="1"/>
          </p:cNvSpPr>
          <p:nvPr/>
        </p:nvSpPr>
        <p:spPr bwMode="hidden">
          <a:xfrm>
            <a:off x="7397750" y="2547938"/>
            <a:ext cx="195263" cy="79375"/>
          </a:xfrm>
          <a:prstGeom prst="ellipse">
            <a:avLst/>
          </a:prstGeom>
          <a:gradFill rotWithShape="0">
            <a:gsLst>
              <a:gs pos="0">
                <a:srgbClr val="0066CC"/>
              </a:gs>
              <a:gs pos="100000">
                <a:srgbClr val="0066CC">
                  <a:gamma/>
                  <a:shade val="81961"/>
                  <a:invGamma/>
                </a:srgbClr>
              </a:gs>
            </a:gsLst>
            <a:lin ang="2700000" scaled="1"/>
          </a:grad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09" name="Oval 108"/>
          <p:cNvSpPr>
            <a:spLocks noChangeArrowheads="1"/>
          </p:cNvSpPr>
          <p:nvPr/>
        </p:nvSpPr>
        <p:spPr bwMode="hidden">
          <a:xfrm>
            <a:off x="7623175" y="2403475"/>
            <a:ext cx="203200" cy="80963"/>
          </a:xfrm>
          <a:prstGeom prst="ellipse">
            <a:avLst/>
          </a:prstGeom>
          <a:gradFill rotWithShape="0">
            <a:gsLst>
              <a:gs pos="0">
                <a:srgbClr val="0066CC"/>
              </a:gs>
              <a:gs pos="100000">
                <a:srgbClr val="0066CC">
                  <a:gamma/>
                  <a:shade val="60784"/>
                  <a:invGamma/>
                </a:srgbClr>
              </a:gs>
            </a:gsLst>
            <a:lin ang="2700000" scaled="1"/>
          </a:grad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10" name="Oval 109"/>
          <p:cNvSpPr>
            <a:spLocks noChangeArrowheads="1"/>
          </p:cNvSpPr>
          <p:nvPr/>
        </p:nvSpPr>
        <p:spPr bwMode="hidden">
          <a:xfrm>
            <a:off x="7824788" y="2274888"/>
            <a:ext cx="176212" cy="79375"/>
          </a:xfrm>
          <a:prstGeom prst="ellipse">
            <a:avLst/>
          </a:prstGeom>
          <a:gradFill rotWithShape="0">
            <a:gsLst>
              <a:gs pos="0">
                <a:srgbClr val="0066CC"/>
              </a:gs>
              <a:gs pos="100000">
                <a:srgbClr val="0066CC">
                  <a:gamma/>
                  <a:shade val="60784"/>
                  <a:invGamma/>
                </a:srgbClr>
              </a:gs>
            </a:gsLst>
            <a:lin ang="2700000" scaled="1"/>
          </a:grad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11" name="Oval 110"/>
          <p:cNvSpPr>
            <a:spLocks noChangeArrowheads="1"/>
          </p:cNvSpPr>
          <p:nvPr/>
        </p:nvSpPr>
        <p:spPr bwMode="hidden">
          <a:xfrm>
            <a:off x="6086475" y="2273300"/>
            <a:ext cx="177800" cy="79375"/>
          </a:xfrm>
          <a:prstGeom prst="ellipse">
            <a:avLst/>
          </a:prstGeom>
          <a:gradFill rotWithShape="0">
            <a:gsLst>
              <a:gs pos="0">
                <a:srgbClr val="0066CC"/>
              </a:gs>
              <a:gs pos="100000">
                <a:srgbClr val="0066CC">
                  <a:gamma/>
                  <a:shade val="69804"/>
                  <a:invGamma/>
                </a:srgbClr>
              </a:gs>
            </a:gsLst>
            <a:lin ang="2700000" scaled="1"/>
          </a:grad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12" name="Oval 111"/>
          <p:cNvSpPr>
            <a:spLocks noChangeArrowheads="1"/>
          </p:cNvSpPr>
          <p:nvPr/>
        </p:nvSpPr>
        <p:spPr bwMode="hidden">
          <a:xfrm>
            <a:off x="5214938" y="2273300"/>
            <a:ext cx="177800" cy="79375"/>
          </a:xfrm>
          <a:prstGeom prst="ellipse">
            <a:avLst/>
          </a:prstGeom>
          <a:gradFill rotWithShape="0">
            <a:gsLst>
              <a:gs pos="0">
                <a:srgbClr val="0066CC"/>
              </a:gs>
              <a:gs pos="100000">
                <a:srgbClr val="0066CC">
                  <a:gamma/>
                  <a:shade val="75686"/>
                  <a:invGamma/>
                </a:srgbClr>
              </a:gs>
            </a:gsLst>
            <a:lin ang="2700000" scaled="1"/>
          </a:grad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13" name="Oval 112"/>
          <p:cNvSpPr>
            <a:spLocks noChangeArrowheads="1"/>
          </p:cNvSpPr>
          <p:nvPr/>
        </p:nvSpPr>
        <p:spPr bwMode="hidden">
          <a:xfrm>
            <a:off x="4716463" y="2171700"/>
            <a:ext cx="176212" cy="80963"/>
          </a:xfrm>
          <a:prstGeom prst="ellipse">
            <a:avLst/>
          </a:prstGeom>
          <a:gradFill rotWithShape="0">
            <a:gsLst>
              <a:gs pos="0">
                <a:srgbClr val="0066CC"/>
              </a:gs>
              <a:gs pos="100000">
                <a:srgbClr val="0066CC">
                  <a:gamma/>
                  <a:shade val="78824"/>
                  <a:invGamma/>
                </a:srgbClr>
              </a:gs>
            </a:gsLst>
            <a:lin ang="2700000" scaled="1"/>
          </a:grad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14" name="Oval 113"/>
          <p:cNvSpPr>
            <a:spLocks noChangeArrowheads="1"/>
          </p:cNvSpPr>
          <p:nvPr/>
        </p:nvSpPr>
        <p:spPr bwMode="hidden">
          <a:xfrm>
            <a:off x="5002213" y="2054225"/>
            <a:ext cx="177800" cy="79375"/>
          </a:xfrm>
          <a:prstGeom prst="ellipse">
            <a:avLst/>
          </a:prstGeom>
          <a:gradFill rotWithShape="0">
            <a:gsLst>
              <a:gs pos="0">
                <a:srgbClr val="0066CC"/>
              </a:gs>
              <a:gs pos="100000">
                <a:srgbClr val="0066CC">
                  <a:gamma/>
                  <a:shade val="78824"/>
                  <a:invGamma/>
                </a:srgbClr>
              </a:gs>
            </a:gsLst>
            <a:lin ang="2700000" scaled="1"/>
          </a:grad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15" name="Oval 114"/>
          <p:cNvSpPr>
            <a:spLocks noChangeArrowheads="1"/>
          </p:cNvSpPr>
          <p:nvPr/>
        </p:nvSpPr>
        <p:spPr bwMode="hidden">
          <a:xfrm>
            <a:off x="4792663" y="1860550"/>
            <a:ext cx="177800" cy="79375"/>
          </a:xfrm>
          <a:prstGeom prst="ellipse">
            <a:avLst/>
          </a:prstGeom>
          <a:gradFill rotWithShape="0">
            <a:gsLst>
              <a:gs pos="0">
                <a:srgbClr val="0066CC"/>
              </a:gs>
              <a:gs pos="100000">
                <a:srgbClr val="0066CC">
                  <a:gamma/>
                  <a:shade val="81961"/>
                  <a:invGamma/>
                </a:srgbClr>
              </a:gs>
            </a:gsLst>
            <a:lin ang="2700000" scaled="1"/>
          </a:grad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16" name="Oval 115"/>
          <p:cNvSpPr>
            <a:spLocks noChangeArrowheads="1"/>
          </p:cNvSpPr>
          <p:nvPr/>
        </p:nvSpPr>
        <p:spPr bwMode="hidden">
          <a:xfrm>
            <a:off x="3876675" y="2174875"/>
            <a:ext cx="177800" cy="80963"/>
          </a:xfrm>
          <a:prstGeom prst="ellipse">
            <a:avLst/>
          </a:prstGeom>
          <a:gradFill rotWithShape="0">
            <a:gsLst>
              <a:gs pos="0">
                <a:srgbClr val="0066CC"/>
              </a:gs>
              <a:gs pos="100000">
                <a:srgbClr val="0066CC">
                  <a:gamma/>
                  <a:shade val="81961"/>
                  <a:invGamma/>
                </a:srgbClr>
              </a:gs>
            </a:gsLst>
            <a:lin ang="2700000" scaled="1"/>
          </a:grad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17" name="Oval 116"/>
          <p:cNvSpPr>
            <a:spLocks noChangeArrowheads="1"/>
          </p:cNvSpPr>
          <p:nvPr/>
        </p:nvSpPr>
        <p:spPr bwMode="hidden">
          <a:xfrm>
            <a:off x="3651250" y="1939925"/>
            <a:ext cx="177800" cy="80963"/>
          </a:xfrm>
          <a:prstGeom prst="ellipse">
            <a:avLst/>
          </a:prstGeom>
          <a:gradFill rotWithShape="0">
            <a:gsLst>
              <a:gs pos="0">
                <a:srgbClr val="0066CC"/>
              </a:gs>
              <a:gs pos="100000">
                <a:srgbClr val="0066CC">
                  <a:gamma/>
                  <a:shade val="84706"/>
                  <a:invGamma/>
                </a:srgbClr>
              </a:gs>
            </a:gsLst>
            <a:lin ang="2700000" scaled="1"/>
          </a:grad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18" name="Oval 117"/>
          <p:cNvSpPr>
            <a:spLocks noChangeArrowheads="1"/>
          </p:cNvSpPr>
          <p:nvPr/>
        </p:nvSpPr>
        <p:spPr bwMode="hidden">
          <a:xfrm>
            <a:off x="3324225" y="2041525"/>
            <a:ext cx="177800" cy="80963"/>
          </a:xfrm>
          <a:prstGeom prst="ellipse">
            <a:avLst/>
          </a:prstGeom>
          <a:gradFill rotWithShape="0">
            <a:gsLst>
              <a:gs pos="0">
                <a:srgbClr val="0066CC"/>
              </a:gs>
              <a:gs pos="100000">
                <a:srgbClr val="0066CC">
                  <a:gamma/>
                  <a:shade val="84706"/>
                  <a:invGamma/>
                </a:srgbClr>
              </a:gs>
            </a:gsLst>
            <a:lin ang="2700000" scaled="1"/>
          </a:grad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19" name="Oval 118"/>
          <p:cNvSpPr>
            <a:spLocks noChangeArrowheads="1"/>
          </p:cNvSpPr>
          <p:nvPr/>
        </p:nvSpPr>
        <p:spPr bwMode="hidden">
          <a:xfrm>
            <a:off x="3535363" y="2292350"/>
            <a:ext cx="176212" cy="79375"/>
          </a:xfrm>
          <a:prstGeom prst="ellipse">
            <a:avLst/>
          </a:prstGeom>
          <a:gradFill rotWithShape="0">
            <a:gsLst>
              <a:gs pos="0">
                <a:srgbClr val="0066CC"/>
              </a:gs>
              <a:gs pos="100000">
                <a:srgbClr val="0066CC">
                  <a:gamma/>
                  <a:shade val="81961"/>
                  <a:invGamma/>
                </a:srgbClr>
              </a:gs>
            </a:gsLst>
            <a:lin ang="2700000" scaled="1"/>
          </a:grad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20" name="Oval 119"/>
          <p:cNvSpPr>
            <a:spLocks noChangeArrowheads="1"/>
          </p:cNvSpPr>
          <p:nvPr/>
        </p:nvSpPr>
        <p:spPr bwMode="hidden">
          <a:xfrm>
            <a:off x="1758950" y="2263775"/>
            <a:ext cx="177800" cy="79375"/>
          </a:xfrm>
          <a:prstGeom prst="ellipse">
            <a:avLst/>
          </a:prstGeom>
          <a:gradFill rotWithShape="0">
            <a:gsLst>
              <a:gs pos="0">
                <a:srgbClr val="0066CC"/>
              </a:gs>
              <a:gs pos="100000">
                <a:srgbClr val="0066CC">
                  <a:gamma/>
                  <a:shade val="87843"/>
                  <a:invGamma/>
                </a:srgbClr>
              </a:gs>
            </a:gsLst>
            <a:lin ang="2700000" scaled="1"/>
          </a:grad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21" name="Oval 120"/>
          <p:cNvSpPr>
            <a:spLocks noChangeArrowheads="1"/>
          </p:cNvSpPr>
          <p:nvPr/>
        </p:nvSpPr>
        <p:spPr bwMode="hidden">
          <a:xfrm>
            <a:off x="968375" y="2041525"/>
            <a:ext cx="176213" cy="80963"/>
          </a:xfrm>
          <a:prstGeom prst="ellipse">
            <a:avLst/>
          </a:prstGeom>
          <a:gradFill rotWithShape="0">
            <a:gsLst>
              <a:gs pos="0">
                <a:srgbClr val="0066CC"/>
              </a:gs>
              <a:gs pos="100000">
                <a:srgbClr val="0066CC">
                  <a:gamma/>
                  <a:shade val="90980"/>
                  <a:invGamma/>
                </a:srgbClr>
              </a:gs>
            </a:gsLst>
            <a:lin ang="2700000" scaled="1"/>
          </a:grad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22" name="Oval 121"/>
          <p:cNvSpPr>
            <a:spLocks noChangeArrowheads="1"/>
          </p:cNvSpPr>
          <p:nvPr/>
        </p:nvSpPr>
        <p:spPr bwMode="hidden">
          <a:xfrm>
            <a:off x="482600" y="2159000"/>
            <a:ext cx="176213" cy="80963"/>
          </a:xfrm>
          <a:prstGeom prst="ellipse">
            <a:avLst/>
          </a:prstGeom>
          <a:gradFill rotWithShape="0">
            <a:gsLst>
              <a:gs pos="0">
                <a:srgbClr val="0066CC"/>
              </a:gs>
              <a:gs pos="100000">
                <a:srgbClr val="0066CC">
                  <a:gamma/>
                  <a:shade val="90980"/>
                  <a:invGamma/>
                </a:srgbClr>
              </a:gs>
            </a:gsLst>
            <a:lin ang="2700000" scaled="1"/>
          </a:grad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23" name="Oval 122"/>
          <p:cNvSpPr>
            <a:spLocks noChangeArrowheads="1"/>
          </p:cNvSpPr>
          <p:nvPr/>
        </p:nvSpPr>
        <p:spPr bwMode="hidden">
          <a:xfrm>
            <a:off x="246063" y="1835150"/>
            <a:ext cx="177800" cy="79375"/>
          </a:xfrm>
          <a:prstGeom prst="ellipse">
            <a:avLst/>
          </a:prstGeom>
          <a:gradFill rotWithShape="0">
            <a:gsLst>
              <a:gs pos="0">
                <a:srgbClr val="0066CC"/>
              </a:gs>
              <a:gs pos="100000">
                <a:srgbClr val="0066CC">
                  <a:gamma/>
                  <a:shade val="90980"/>
                  <a:invGamma/>
                </a:srgbClr>
              </a:gs>
            </a:gsLst>
            <a:lin ang="2700000" scaled="1"/>
          </a:grad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24" name="Oval 123"/>
          <p:cNvSpPr>
            <a:spLocks noChangeArrowheads="1"/>
          </p:cNvSpPr>
          <p:nvPr/>
        </p:nvSpPr>
        <p:spPr bwMode="hidden">
          <a:xfrm>
            <a:off x="7202488" y="2170113"/>
            <a:ext cx="168275" cy="71437"/>
          </a:xfrm>
          <a:prstGeom prst="ellipse">
            <a:avLst/>
          </a:prstGeom>
          <a:gradFill rotWithShape="0">
            <a:gsLst>
              <a:gs pos="0">
                <a:srgbClr val="0066CC"/>
              </a:gs>
              <a:gs pos="100000">
                <a:srgbClr val="0066CC">
                  <a:gamma/>
                  <a:shade val="66667"/>
                  <a:invGamma/>
                </a:srgbClr>
              </a:gs>
            </a:gsLst>
            <a:lin ang="2700000" scaled="1"/>
          </a:grad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25" name="Oval 124"/>
          <p:cNvSpPr>
            <a:spLocks noChangeArrowheads="1"/>
          </p:cNvSpPr>
          <p:nvPr/>
        </p:nvSpPr>
        <p:spPr bwMode="hidden">
          <a:xfrm>
            <a:off x="6994525" y="2289175"/>
            <a:ext cx="166688" cy="69850"/>
          </a:xfrm>
          <a:prstGeom prst="ellipse">
            <a:avLst/>
          </a:prstGeom>
          <a:gradFill rotWithShape="0">
            <a:gsLst>
              <a:gs pos="0">
                <a:srgbClr val="0066CC"/>
              </a:gs>
              <a:gs pos="100000">
                <a:srgbClr val="0066CC">
                  <a:gamma/>
                  <a:shade val="66667"/>
                  <a:invGamma/>
                </a:srgbClr>
              </a:gs>
            </a:gsLst>
            <a:lin ang="2700000" scaled="1"/>
          </a:grad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26" name="Oval 125"/>
          <p:cNvSpPr>
            <a:spLocks noChangeArrowheads="1"/>
          </p:cNvSpPr>
          <p:nvPr/>
        </p:nvSpPr>
        <p:spPr bwMode="hidden">
          <a:xfrm>
            <a:off x="6335713" y="2155825"/>
            <a:ext cx="168275" cy="71438"/>
          </a:xfrm>
          <a:prstGeom prst="ellipse">
            <a:avLst/>
          </a:prstGeom>
          <a:gradFill rotWithShape="0">
            <a:gsLst>
              <a:gs pos="0">
                <a:srgbClr val="0066CC"/>
              </a:gs>
              <a:gs pos="100000">
                <a:srgbClr val="0066CC">
                  <a:gamma/>
                  <a:shade val="66667"/>
                  <a:invGamma/>
                </a:srgbClr>
              </a:gs>
            </a:gsLst>
            <a:lin ang="2700000" scaled="1"/>
          </a:grad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27" name="Oval 126"/>
          <p:cNvSpPr>
            <a:spLocks noChangeArrowheads="1"/>
          </p:cNvSpPr>
          <p:nvPr/>
        </p:nvSpPr>
        <p:spPr bwMode="hidden">
          <a:xfrm>
            <a:off x="5500688" y="2155825"/>
            <a:ext cx="168275" cy="71438"/>
          </a:xfrm>
          <a:prstGeom prst="ellipse">
            <a:avLst/>
          </a:prstGeom>
          <a:gradFill rotWithShape="0">
            <a:gsLst>
              <a:gs pos="0">
                <a:srgbClr val="0066CC"/>
              </a:gs>
              <a:gs pos="100000">
                <a:srgbClr val="0066CC">
                  <a:gamma/>
                  <a:shade val="75686"/>
                  <a:invGamma/>
                </a:srgbClr>
              </a:gs>
            </a:gsLst>
            <a:lin ang="2700000" scaled="1"/>
          </a:grad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28" name="Oval 127"/>
          <p:cNvSpPr>
            <a:spLocks noChangeArrowheads="1"/>
          </p:cNvSpPr>
          <p:nvPr/>
        </p:nvSpPr>
        <p:spPr bwMode="hidden">
          <a:xfrm>
            <a:off x="4525963" y="1952625"/>
            <a:ext cx="168275" cy="69850"/>
          </a:xfrm>
          <a:prstGeom prst="ellipse">
            <a:avLst/>
          </a:prstGeom>
          <a:gradFill rotWithShape="0">
            <a:gsLst>
              <a:gs pos="0">
                <a:srgbClr val="0066CC"/>
              </a:gs>
              <a:gs pos="100000">
                <a:srgbClr val="0066CC">
                  <a:gamma/>
                  <a:shade val="81961"/>
                  <a:invGamma/>
                </a:srgbClr>
              </a:gs>
            </a:gsLst>
            <a:lin ang="2700000" scaled="1"/>
          </a:grad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29" name="Oval 128"/>
          <p:cNvSpPr>
            <a:spLocks noChangeArrowheads="1"/>
          </p:cNvSpPr>
          <p:nvPr/>
        </p:nvSpPr>
        <p:spPr bwMode="hidden">
          <a:xfrm>
            <a:off x="4249738" y="1763713"/>
            <a:ext cx="168275" cy="69850"/>
          </a:xfrm>
          <a:prstGeom prst="ellipse">
            <a:avLst/>
          </a:prstGeom>
          <a:gradFill rotWithShape="0">
            <a:gsLst>
              <a:gs pos="0">
                <a:srgbClr val="0066CC"/>
              </a:gs>
              <a:gs pos="100000">
                <a:srgbClr val="0066CC">
                  <a:gamma/>
                  <a:shade val="84706"/>
                  <a:invGamma/>
                </a:srgbClr>
              </a:gs>
            </a:gsLst>
            <a:lin ang="2700000" scaled="1"/>
          </a:grad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30" name="Oval 129"/>
          <p:cNvSpPr>
            <a:spLocks noChangeArrowheads="1"/>
          </p:cNvSpPr>
          <p:nvPr/>
        </p:nvSpPr>
        <p:spPr bwMode="hidden">
          <a:xfrm>
            <a:off x="4537075" y="1662113"/>
            <a:ext cx="168275" cy="71437"/>
          </a:xfrm>
          <a:prstGeom prst="ellipse">
            <a:avLst/>
          </a:prstGeom>
          <a:gradFill rotWithShape="0">
            <a:gsLst>
              <a:gs pos="0">
                <a:srgbClr val="0066CC"/>
              </a:gs>
              <a:gs pos="100000">
                <a:srgbClr val="0066CC">
                  <a:gamma/>
                  <a:shade val="84706"/>
                  <a:invGamma/>
                </a:srgbClr>
              </a:gs>
            </a:gsLst>
            <a:lin ang="2700000" scaled="1"/>
          </a:grad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31" name="Oval 130"/>
          <p:cNvSpPr>
            <a:spLocks noChangeArrowheads="1"/>
          </p:cNvSpPr>
          <p:nvPr/>
        </p:nvSpPr>
        <p:spPr bwMode="hidden">
          <a:xfrm>
            <a:off x="3081338" y="1654175"/>
            <a:ext cx="168275" cy="71438"/>
          </a:xfrm>
          <a:prstGeom prst="ellipse">
            <a:avLst/>
          </a:prstGeom>
          <a:gradFill rotWithShape="0">
            <a:gsLst>
              <a:gs pos="0">
                <a:srgbClr val="0066CC"/>
              </a:gs>
              <a:gs pos="100000">
                <a:srgbClr val="0066CC">
                  <a:gamma/>
                  <a:shade val="90980"/>
                  <a:invGamma/>
                </a:srgbClr>
              </a:gs>
            </a:gsLst>
            <a:lin ang="2700000" scaled="1"/>
          </a:grad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32" name="Oval 131"/>
          <p:cNvSpPr>
            <a:spLocks noChangeArrowheads="1"/>
          </p:cNvSpPr>
          <p:nvPr/>
        </p:nvSpPr>
        <p:spPr bwMode="hidden">
          <a:xfrm>
            <a:off x="1725613" y="2030413"/>
            <a:ext cx="168275" cy="69850"/>
          </a:xfrm>
          <a:prstGeom prst="ellipse">
            <a:avLst/>
          </a:prstGeom>
          <a:gradFill rotWithShape="0">
            <a:gsLst>
              <a:gs pos="0">
                <a:srgbClr val="0066CC"/>
              </a:gs>
              <a:gs pos="100000">
                <a:srgbClr val="0066CC">
                  <a:gamma/>
                  <a:shade val="90980"/>
                  <a:invGamma/>
                </a:srgbClr>
              </a:gs>
            </a:gsLst>
            <a:lin ang="2700000" scaled="1"/>
          </a:grad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33" name="Oval 132"/>
          <p:cNvSpPr>
            <a:spLocks noChangeArrowheads="1"/>
          </p:cNvSpPr>
          <p:nvPr/>
        </p:nvSpPr>
        <p:spPr bwMode="hidden">
          <a:xfrm>
            <a:off x="1311275" y="2146300"/>
            <a:ext cx="168275" cy="71438"/>
          </a:xfrm>
          <a:prstGeom prst="ellipse">
            <a:avLst/>
          </a:prstGeom>
          <a:gradFill rotWithShape="0">
            <a:gsLst>
              <a:gs pos="0">
                <a:srgbClr val="0066CC"/>
              </a:gs>
              <a:gs pos="100000">
                <a:srgbClr val="0066CC">
                  <a:gamma/>
                  <a:shade val="90980"/>
                  <a:invGamma/>
                </a:srgbClr>
              </a:gs>
            </a:gsLst>
            <a:lin ang="2700000" scaled="1"/>
          </a:grad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34" name="Oval 133"/>
          <p:cNvSpPr>
            <a:spLocks noChangeArrowheads="1"/>
          </p:cNvSpPr>
          <p:nvPr/>
        </p:nvSpPr>
        <p:spPr bwMode="hidden">
          <a:xfrm>
            <a:off x="850900" y="2270125"/>
            <a:ext cx="168275" cy="71438"/>
          </a:xfrm>
          <a:prstGeom prst="ellipse">
            <a:avLst/>
          </a:prstGeom>
          <a:gradFill rotWithShape="0">
            <a:gsLst>
              <a:gs pos="0">
                <a:srgbClr val="0066CC"/>
              </a:gs>
              <a:gs pos="100000">
                <a:srgbClr val="0066CC">
                  <a:gamma/>
                  <a:shade val="90980"/>
                  <a:invGamma/>
                </a:srgbClr>
              </a:gs>
            </a:gsLst>
            <a:lin ang="2700000" scaled="1"/>
          </a:grad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35" name="Oval 134"/>
          <p:cNvSpPr>
            <a:spLocks noChangeArrowheads="1"/>
          </p:cNvSpPr>
          <p:nvPr/>
        </p:nvSpPr>
        <p:spPr bwMode="hidden">
          <a:xfrm>
            <a:off x="1006475" y="1685925"/>
            <a:ext cx="168275" cy="71438"/>
          </a:xfrm>
          <a:prstGeom prst="ellipse">
            <a:avLst/>
          </a:prstGeom>
          <a:gradFill rotWithShape="0">
            <a:gsLst>
              <a:gs pos="0">
                <a:srgbClr val="0066CC"/>
              </a:gs>
              <a:gs pos="100000">
                <a:srgbClr val="0066CC">
                  <a:gamma/>
                  <a:shade val="90980"/>
                  <a:invGamma/>
                </a:srgbClr>
              </a:gs>
            </a:gsLst>
            <a:lin ang="2700000" scaled="1"/>
          </a:grad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36" name="Oval 135"/>
          <p:cNvSpPr>
            <a:spLocks noChangeArrowheads="1"/>
          </p:cNvSpPr>
          <p:nvPr/>
        </p:nvSpPr>
        <p:spPr bwMode="hidden">
          <a:xfrm>
            <a:off x="2443163" y="1670050"/>
            <a:ext cx="168275" cy="71438"/>
          </a:xfrm>
          <a:prstGeom prst="ellipse">
            <a:avLst/>
          </a:prstGeom>
          <a:gradFill rotWithShape="0">
            <a:gsLst>
              <a:gs pos="0">
                <a:srgbClr val="0066CC"/>
              </a:gs>
              <a:gs pos="100000">
                <a:srgbClr val="0066CC">
                  <a:gamma/>
                  <a:shade val="90980"/>
                  <a:invGamma/>
                </a:srgbClr>
              </a:gs>
            </a:gsLst>
            <a:lin ang="2700000" scaled="1"/>
          </a:grad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37" name="Oval 136"/>
          <p:cNvSpPr>
            <a:spLocks noChangeArrowheads="1"/>
          </p:cNvSpPr>
          <p:nvPr/>
        </p:nvSpPr>
        <p:spPr bwMode="hidden">
          <a:xfrm>
            <a:off x="1776413" y="1690688"/>
            <a:ext cx="166687" cy="71437"/>
          </a:xfrm>
          <a:prstGeom prst="ellipse">
            <a:avLst/>
          </a:prstGeom>
          <a:gradFill rotWithShape="0">
            <a:gsLst>
              <a:gs pos="0">
                <a:srgbClr val="0066CC"/>
              </a:gs>
              <a:gs pos="100000">
                <a:srgbClr val="0066CC">
                  <a:gamma/>
                  <a:shade val="90980"/>
                  <a:invGamma/>
                </a:srgbClr>
              </a:gs>
            </a:gsLst>
            <a:lin ang="2700000" scaled="1"/>
          </a:grad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38" name="Oval 137"/>
          <p:cNvSpPr>
            <a:spLocks noChangeArrowheads="1"/>
          </p:cNvSpPr>
          <p:nvPr/>
        </p:nvSpPr>
        <p:spPr bwMode="hidden">
          <a:xfrm>
            <a:off x="6556375" y="2041525"/>
            <a:ext cx="176213" cy="71438"/>
          </a:xfrm>
          <a:prstGeom prst="ellipse">
            <a:avLst/>
          </a:prstGeom>
          <a:gradFill rotWithShape="0">
            <a:gsLst>
              <a:gs pos="0">
                <a:srgbClr val="0066CC"/>
              </a:gs>
              <a:gs pos="100000">
                <a:srgbClr val="0066CC">
                  <a:gamma/>
                  <a:shade val="69804"/>
                  <a:invGamma/>
                </a:srgbClr>
              </a:gs>
            </a:gsLst>
            <a:lin ang="2700000" scaled="1"/>
          </a:grad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39" name="Oval 138"/>
          <p:cNvSpPr>
            <a:spLocks noChangeArrowheads="1"/>
          </p:cNvSpPr>
          <p:nvPr/>
        </p:nvSpPr>
        <p:spPr bwMode="hidden">
          <a:xfrm>
            <a:off x="5518150" y="1849438"/>
            <a:ext cx="177800" cy="71437"/>
          </a:xfrm>
          <a:prstGeom prst="ellipse">
            <a:avLst/>
          </a:prstGeom>
          <a:gradFill rotWithShape="0">
            <a:gsLst>
              <a:gs pos="0">
                <a:srgbClr val="0066CC"/>
              </a:gs>
              <a:gs pos="100000">
                <a:srgbClr val="0066CC">
                  <a:gamma/>
                  <a:shade val="78824"/>
                  <a:invGamma/>
                </a:srgbClr>
              </a:gs>
            </a:gsLst>
            <a:lin ang="2700000" scaled="1"/>
          </a:grad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40" name="Oval 139"/>
          <p:cNvSpPr>
            <a:spLocks noChangeArrowheads="1"/>
          </p:cNvSpPr>
          <p:nvPr/>
        </p:nvSpPr>
        <p:spPr bwMode="hidden">
          <a:xfrm>
            <a:off x="5260975" y="1954213"/>
            <a:ext cx="177800" cy="71437"/>
          </a:xfrm>
          <a:prstGeom prst="ellipse">
            <a:avLst/>
          </a:prstGeom>
          <a:gradFill rotWithShape="0">
            <a:gsLst>
              <a:gs pos="0">
                <a:srgbClr val="0066CC"/>
              </a:gs>
              <a:gs pos="100000">
                <a:srgbClr val="0066CC">
                  <a:gamma/>
                  <a:shade val="78824"/>
                  <a:invGamma/>
                </a:srgbClr>
              </a:gs>
            </a:gsLst>
            <a:lin ang="2700000" scaled="1"/>
          </a:grad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41" name="Oval 140"/>
          <p:cNvSpPr>
            <a:spLocks noChangeArrowheads="1"/>
          </p:cNvSpPr>
          <p:nvPr/>
        </p:nvSpPr>
        <p:spPr bwMode="hidden">
          <a:xfrm>
            <a:off x="5037138" y="1768475"/>
            <a:ext cx="177800" cy="69850"/>
          </a:xfrm>
          <a:prstGeom prst="ellipse">
            <a:avLst/>
          </a:prstGeom>
          <a:gradFill rotWithShape="0">
            <a:gsLst>
              <a:gs pos="0">
                <a:srgbClr val="0066CC"/>
              </a:gs>
              <a:gs pos="100000">
                <a:srgbClr val="0066CC">
                  <a:gamma/>
                  <a:shade val="81961"/>
                  <a:invGamma/>
                </a:srgbClr>
              </a:gs>
            </a:gsLst>
            <a:lin ang="2700000" scaled="1"/>
          </a:grad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42" name="Oval 141"/>
          <p:cNvSpPr>
            <a:spLocks noChangeArrowheads="1"/>
          </p:cNvSpPr>
          <p:nvPr/>
        </p:nvSpPr>
        <p:spPr bwMode="hidden">
          <a:xfrm>
            <a:off x="3802063" y="1671638"/>
            <a:ext cx="177800" cy="71437"/>
          </a:xfrm>
          <a:prstGeom prst="ellipse">
            <a:avLst/>
          </a:prstGeom>
          <a:gradFill rotWithShape="0">
            <a:gsLst>
              <a:gs pos="0">
                <a:srgbClr val="0066CC"/>
              </a:gs>
              <a:gs pos="100000">
                <a:srgbClr val="0066CC">
                  <a:gamma/>
                  <a:shade val="87843"/>
                  <a:invGamma/>
                </a:srgbClr>
              </a:gs>
            </a:gsLst>
            <a:lin ang="2700000" scaled="1"/>
          </a:grad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43" name="Oval 142"/>
          <p:cNvSpPr>
            <a:spLocks noChangeArrowheads="1"/>
          </p:cNvSpPr>
          <p:nvPr/>
        </p:nvSpPr>
        <p:spPr bwMode="hidden">
          <a:xfrm>
            <a:off x="4394200" y="2298700"/>
            <a:ext cx="176213" cy="69850"/>
          </a:xfrm>
          <a:prstGeom prst="ellipse">
            <a:avLst/>
          </a:prstGeom>
          <a:gradFill rotWithShape="0">
            <a:gsLst>
              <a:gs pos="0">
                <a:srgbClr val="0066CC"/>
              </a:gs>
              <a:gs pos="100000">
                <a:srgbClr val="0066CC">
                  <a:gamma/>
                  <a:shade val="78824"/>
                  <a:invGamma/>
                </a:srgbClr>
              </a:gs>
            </a:gsLst>
            <a:lin ang="2700000" scaled="1"/>
          </a:grad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44" name="Oval 143"/>
          <p:cNvSpPr>
            <a:spLocks noChangeArrowheads="1"/>
          </p:cNvSpPr>
          <p:nvPr/>
        </p:nvSpPr>
        <p:spPr bwMode="hidden">
          <a:xfrm>
            <a:off x="4214813" y="2057400"/>
            <a:ext cx="177800" cy="71438"/>
          </a:xfrm>
          <a:prstGeom prst="ellipse">
            <a:avLst/>
          </a:prstGeom>
          <a:gradFill rotWithShape="0">
            <a:gsLst>
              <a:gs pos="0">
                <a:srgbClr val="0066CC"/>
              </a:gs>
              <a:gs pos="100000">
                <a:srgbClr val="0066CC">
                  <a:gamma/>
                  <a:shade val="81961"/>
                  <a:invGamma/>
                </a:srgbClr>
              </a:gs>
            </a:gsLst>
            <a:lin ang="2700000" scaled="1"/>
          </a:grad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45" name="Oval 144"/>
          <p:cNvSpPr>
            <a:spLocks noChangeArrowheads="1"/>
          </p:cNvSpPr>
          <p:nvPr/>
        </p:nvSpPr>
        <p:spPr bwMode="hidden">
          <a:xfrm>
            <a:off x="3968750" y="1843088"/>
            <a:ext cx="176213" cy="71437"/>
          </a:xfrm>
          <a:prstGeom prst="ellipse">
            <a:avLst/>
          </a:prstGeom>
          <a:gradFill rotWithShape="0">
            <a:gsLst>
              <a:gs pos="0">
                <a:srgbClr val="0066CC"/>
              </a:gs>
              <a:gs pos="100000">
                <a:srgbClr val="0066CC">
                  <a:gamma/>
                  <a:shade val="84706"/>
                  <a:invGamma/>
                </a:srgbClr>
              </a:gs>
            </a:gsLst>
            <a:lin ang="2700000" scaled="1"/>
          </a:grad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46" name="Oval 145"/>
          <p:cNvSpPr>
            <a:spLocks noChangeArrowheads="1"/>
          </p:cNvSpPr>
          <p:nvPr/>
        </p:nvSpPr>
        <p:spPr bwMode="hidden">
          <a:xfrm>
            <a:off x="3525838" y="1751013"/>
            <a:ext cx="177800" cy="69850"/>
          </a:xfrm>
          <a:prstGeom prst="ellipse">
            <a:avLst/>
          </a:prstGeom>
          <a:gradFill rotWithShape="0">
            <a:gsLst>
              <a:gs pos="0">
                <a:srgbClr val="0066CC"/>
              </a:gs>
              <a:gs pos="100000">
                <a:srgbClr val="0066CC">
                  <a:gamma/>
                  <a:shade val="87843"/>
                  <a:invGamma/>
                </a:srgbClr>
              </a:gs>
            </a:gsLst>
            <a:lin ang="2700000" scaled="1"/>
          </a:grad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47" name="Oval 146"/>
          <p:cNvSpPr>
            <a:spLocks noChangeArrowheads="1"/>
          </p:cNvSpPr>
          <p:nvPr/>
        </p:nvSpPr>
        <p:spPr bwMode="hidden">
          <a:xfrm>
            <a:off x="3219450" y="1847850"/>
            <a:ext cx="176213" cy="71438"/>
          </a:xfrm>
          <a:prstGeom prst="ellipse">
            <a:avLst/>
          </a:prstGeom>
          <a:gradFill rotWithShape="0">
            <a:gsLst>
              <a:gs pos="0">
                <a:srgbClr val="0066CC"/>
              </a:gs>
              <a:gs pos="100000">
                <a:srgbClr val="0066CC">
                  <a:gamma/>
                  <a:shade val="87843"/>
                  <a:invGamma/>
                </a:srgbClr>
              </a:gs>
            </a:gsLst>
            <a:lin ang="2700000" scaled="1"/>
          </a:grad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48" name="Oval 147"/>
          <p:cNvSpPr>
            <a:spLocks noChangeArrowheads="1"/>
          </p:cNvSpPr>
          <p:nvPr/>
        </p:nvSpPr>
        <p:spPr bwMode="hidden">
          <a:xfrm>
            <a:off x="2974975" y="2155825"/>
            <a:ext cx="177800" cy="71438"/>
          </a:xfrm>
          <a:prstGeom prst="ellipse">
            <a:avLst/>
          </a:prstGeom>
          <a:gradFill rotWithShape="0">
            <a:gsLst>
              <a:gs pos="0">
                <a:srgbClr val="0066CC"/>
              </a:gs>
              <a:gs pos="100000">
                <a:srgbClr val="0066CC">
                  <a:gamma/>
                  <a:shade val="84706"/>
                  <a:invGamma/>
                </a:srgbClr>
              </a:gs>
            </a:gsLst>
            <a:lin ang="2700000" scaled="1"/>
          </a:grad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49" name="Oval 148"/>
          <p:cNvSpPr>
            <a:spLocks noChangeArrowheads="1"/>
          </p:cNvSpPr>
          <p:nvPr/>
        </p:nvSpPr>
        <p:spPr bwMode="hidden">
          <a:xfrm>
            <a:off x="2870200" y="1944688"/>
            <a:ext cx="176213" cy="71437"/>
          </a:xfrm>
          <a:prstGeom prst="ellipse">
            <a:avLst/>
          </a:prstGeom>
          <a:gradFill rotWithShape="0">
            <a:gsLst>
              <a:gs pos="0">
                <a:srgbClr val="0066CC"/>
              </a:gs>
              <a:gs pos="100000">
                <a:srgbClr val="0066CC">
                  <a:gamma/>
                  <a:shade val="87843"/>
                  <a:invGamma/>
                </a:srgbClr>
              </a:gs>
            </a:gsLst>
            <a:lin ang="2700000" scaled="1"/>
          </a:grad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50" name="Oval 149"/>
          <p:cNvSpPr>
            <a:spLocks noChangeArrowheads="1"/>
          </p:cNvSpPr>
          <p:nvPr/>
        </p:nvSpPr>
        <p:spPr bwMode="hidden">
          <a:xfrm>
            <a:off x="2757488" y="1746250"/>
            <a:ext cx="177800" cy="71438"/>
          </a:xfrm>
          <a:prstGeom prst="ellipse">
            <a:avLst/>
          </a:prstGeom>
          <a:gradFill rotWithShape="0">
            <a:gsLst>
              <a:gs pos="0">
                <a:srgbClr val="0066CC"/>
              </a:gs>
              <a:gs pos="100000">
                <a:srgbClr val="0066CC">
                  <a:gamma/>
                  <a:shade val="90980"/>
                  <a:invGamma/>
                </a:srgbClr>
              </a:gs>
            </a:gsLst>
            <a:lin ang="2700000" scaled="1"/>
          </a:grad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51" name="Oval 150"/>
          <p:cNvSpPr>
            <a:spLocks noChangeArrowheads="1"/>
          </p:cNvSpPr>
          <p:nvPr/>
        </p:nvSpPr>
        <p:spPr bwMode="hidden">
          <a:xfrm>
            <a:off x="2511425" y="2049463"/>
            <a:ext cx="177800" cy="71437"/>
          </a:xfrm>
          <a:prstGeom prst="ellipse">
            <a:avLst/>
          </a:prstGeom>
          <a:gradFill rotWithShape="0">
            <a:gsLst>
              <a:gs pos="0">
                <a:srgbClr val="0066CC"/>
              </a:gs>
              <a:gs pos="100000">
                <a:srgbClr val="0066CC">
                  <a:gamma/>
                  <a:shade val="87843"/>
                  <a:invGamma/>
                </a:srgbClr>
              </a:gs>
            </a:gsLst>
            <a:lin ang="2700000" scaled="1"/>
          </a:grad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52" name="Oval 151"/>
          <p:cNvSpPr>
            <a:spLocks noChangeArrowheads="1"/>
          </p:cNvSpPr>
          <p:nvPr/>
        </p:nvSpPr>
        <p:spPr bwMode="hidden">
          <a:xfrm>
            <a:off x="2187575" y="2135188"/>
            <a:ext cx="177800" cy="71437"/>
          </a:xfrm>
          <a:prstGeom prst="ellipse">
            <a:avLst/>
          </a:prstGeom>
          <a:gradFill rotWithShape="0">
            <a:gsLst>
              <a:gs pos="0">
                <a:srgbClr val="0066CC"/>
              </a:gs>
              <a:gs pos="100000">
                <a:srgbClr val="0066CC">
                  <a:gamma/>
                  <a:shade val="87843"/>
                  <a:invGamma/>
                </a:srgbClr>
              </a:gs>
            </a:gsLst>
            <a:lin ang="2700000" scaled="1"/>
          </a:grad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53" name="Oval 152"/>
          <p:cNvSpPr>
            <a:spLocks noChangeArrowheads="1"/>
          </p:cNvSpPr>
          <p:nvPr/>
        </p:nvSpPr>
        <p:spPr bwMode="hidden">
          <a:xfrm>
            <a:off x="2425700" y="1838325"/>
            <a:ext cx="177800" cy="71438"/>
          </a:xfrm>
          <a:prstGeom prst="ellipse">
            <a:avLst/>
          </a:prstGeom>
          <a:gradFill rotWithShape="0">
            <a:gsLst>
              <a:gs pos="0">
                <a:srgbClr val="0066CC"/>
              </a:gs>
              <a:gs pos="100000">
                <a:srgbClr val="0066CC">
                  <a:gamma/>
                  <a:shade val="90980"/>
                  <a:invGamma/>
                </a:srgbClr>
              </a:gs>
            </a:gsLst>
            <a:lin ang="2700000" scaled="1"/>
          </a:grad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54" name="Oval 153"/>
          <p:cNvSpPr>
            <a:spLocks noChangeArrowheads="1"/>
          </p:cNvSpPr>
          <p:nvPr/>
        </p:nvSpPr>
        <p:spPr bwMode="hidden">
          <a:xfrm>
            <a:off x="2052638" y="1943100"/>
            <a:ext cx="177800" cy="71438"/>
          </a:xfrm>
          <a:prstGeom prst="ellipse">
            <a:avLst/>
          </a:prstGeom>
          <a:gradFill rotWithShape="0">
            <a:gsLst>
              <a:gs pos="0">
                <a:srgbClr val="0066CC"/>
              </a:gs>
              <a:gs pos="100000">
                <a:srgbClr val="0066CC">
                  <a:gamma/>
                  <a:shade val="90980"/>
                  <a:invGamma/>
                </a:srgbClr>
              </a:gs>
            </a:gsLst>
            <a:lin ang="2700000" scaled="1"/>
          </a:grad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55" name="Oval 154"/>
          <p:cNvSpPr>
            <a:spLocks noChangeArrowheads="1"/>
          </p:cNvSpPr>
          <p:nvPr/>
        </p:nvSpPr>
        <p:spPr bwMode="hidden">
          <a:xfrm>
            <a:off x="2084388" y="1768475"/>
            <a:ext cx="177800" cy="69850"/>
          </a:xfrm>
          <a:prstGeom prst="ellipse">
            <a:avLst/>
          </a:prstGeom>
          <a:gradFill rotWithShape="0">
            <a:gsLst>
              <a:gs pos="0">
                <a:srgbClr val="0066CC"/>
              </a:gs>
              <a:gs pos="100000">
                <a:srgbClr val="0066CC">
                  <a:gamma/>
                  <a:shade val="90980"/>
                  <a:invGamma/>
                </a:srgbClr>
              </a:gs>
            </a:gsLst>
            <a:lin ang="2700000" scaled="1"/>
          </a:grad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56" name="Oval 155"/>
          <p:cNvSpPr>
            <a:spLocks noChangeArrowheads="1"/>
          </p:cNvSpPr>
          <p:nvPr/>
        </p:nvSpPr>
        <p:spPr bwMode="hidden">
          <a:xfrm>
            <a:off x="1716088" y="1854200"/>
            <a:ext cx="176212" cy="71438"/>
          </a:xfrm>
          <a:prstGeom prst="ellipse">
            <a:avLst/>
          </a:prstGeom>
          <a:gradFill rotWithShape="0">
            <a:gsLst>
              <a:gs pos="0">
                <a:srgbClr val="0066CC"/>
              </a:gs>
              <a:gs pos="100000">
                <a:srgbClr val="0066CC">
                  <a:gamma/>
                  <a:shade val="90980"/>
                  <a:invGamma/>
                </a:srgbClr>
              </a:gs>
            </a:gsLst>
            <a:lin ang="2700000" scaled="1"/>
          </a:grad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57" name="Oval 156"/>
          <p:cNvSpPr>
            <a:spLocks noChangeArrowheads="1"/>
          </p:cNvSpPr>
          <p:nvPr/>
        </p:nvSpPr>
        <p:spPr bwMode="hidden">
          <a:xfrm>
            <a:off x="1390650" y="1782763"/>
            <a:ext cx="177800" cy="71437"/>
          </a:xfrm>
          <a:prstGeom prst="ellipse">
            <a:avLst/>
          </a:prstGeom>
          <a:gradFill rotWithShape="0">
            <a:gsLst>
              <a:gs pos="0">
                <a:srgbClr val="0066CC"/>
              </a:gs>
              <a:gs pos="100000">
                <a:srgbClr val="0066CC">
                  <a:gamma/>
                  <a:shade val="90980"/>
                  <a:invGamma/>
                </a:srgbClr>
              </a:gs>
            </a:gsLst>
            <a:lin ang="2700000" scaled="1"/>
          </a:grad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58" name="Oval 157"/>
          <p:cNvSpPr>
            <a:spLocks noChangeArrowheads="1"/>
          </p:cNvSpPr>
          <p:nvPr/>
        </p:nvSpPr>
        <p:spPr bwMode="hidden">
          <a:xfrm>
            <a:off x="1387475" y="1933575"/>
            <a:ext cx="176213" cy="71438"/>
          </a:xfrm>
          <a:prstGeom prst="ellipse">
            <a:avLst/>
          </a:prstGeom>
          <a:gradFill rotWithShape="0">
            <a:gsLst>
              <a:gs pos="0">
                <a:srgbClr val="0066CC"/>
              </a:gs>
              <a:gs pos="100000">
                <a:srgbClr val="0066CC">
                  <a:gamma/>
                  <a:shade val="90980"/>
                  <a:invGamma/>
                </a:srgbClr>
              </a:gs>
            </a:gsLst>
            <a:lin ang="2700000" scaled="1"/>
          </a:grad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59" name="Oval 158"/>
          <p:cNvSpPr>
            <a:spLocks noChangeArrowheads="1"/>
          </p:cNvSpPr>
          <p:nvPr/>
        </p:nvSpPr>
        <p:spPr bwMode="hidden">
          <a:xfrm>
            <a:off x="1077913" y="1860550"/>
            <a:ext cx="177800" cy="69850"/>
          </a:xfrm>
          <a:prstGeom prst="ellipse">
            <a:avLst/>
          </a:prstGeom>
          <a:gradFill rotWithShape="0">
            <a:gsLst>
              <a:gs pos="0">
                <a:srgbClr val="0066CC"/>
              </a:gs>
              <a:gs pos="100000">
                <a:srgbClr val="0066CC">
                  <a:gamma/>
                  <a:shade val="90980"/>
                  <a:invGamma/>
                </a:srgbClr>
              </a:gs>
            </a:gsLst>
            <a:lin ang="2700000" scaled="1"/>
          </a:grad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60" name="Oval 159"/>
          <p:cNvSpPr>
            <a:spLocks noChangeArrowheads="1"/>
          </p:cNvSpPr>
          <p:nvPr/>
        </p:nvSpPr>
        <p:spPr bwMode="hidden">
          <a:xfrm>
            <a:off x="650875" y="1958975"/>
            <a:ext cx="176213" cy="69850"/>
          </a:xfrm>
          <a:prstGeom prst="ellipse">
            <a:avLst/>
          </a:prstGeom>
          <a:gradFill rotWithShape="0">
            <a:gsLst>
              <a:gs pos="0">
                <a:srgbClr val="0066CC"/>
              </a:gs>
              <a:gs pos="100000">
                <a:srgbClr val="0066CC">
                  <a:gamma/>
                  <a:shade val="90980"/>
                  <a:invGamma/>
                </a:srgbClr>
              </a:gs>
            </a:gsLst>
            <a:lin ang="2700000" scaled="1"/>
          </a:grad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61" name="Oval 160"/>
          <p:cNvSpPr>
            <a:spLocks noChangeArrowheads="1"/>
          </p:cNvSpPr>
          <p:nvPr/>
        </p:nvSpPr>
        <p:spPr bwMode="hidden">
          <a:xfrm>
            <a:off x="687388" y="1749425"/>
            <a:ext cx="177800" cy="69850"/>
          </a:xfrm>
          <a:prstGeom prst="ellipse">
            <a:avLst/>
          </a:prstGeom>
          <a:gradFill rotWithShape="0">
            <a:gsLst>
              <a:gs pos="0">
                <a:srgbClr val="0066CC"/>
              </a:gs>
              <a:gs pos="100000">
                <a:srgbClr val="0066CC">
                  <a:gamma/>
                  <a:shade val="90980"/>
                  <a:invGamma/>
                </a:srgbClr>
              </a:gs>
            </a:gsLst>
            <a:lin ang="2700000" scaled="1"/>
          </a:grad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62" name="Oval 161"/>
          <p:cNvSpPr>
            <a:spLocks noChangeArrowheads="1"/>
          </p:cNvSpPr>
          <p:nvPr/>
        </p:nvSpPr>
        <p:spPr bwMode="hidden">
          <a:xfrm>
            <a:off x="187325" y="2085975"/>
            <a:ext cx="176213" cy="69850"/>
          </a:xfrm>
          <a:prstGeom prst="ellipse">
            <a:avLst/>
          </a:prstGeom>
          <a:gradFill rotWithShape="0">
            <a:gsLst>
              <a:gs pos="0">
                <a:srgbClr val="0066CC"/>
              </a:gs>
              <a:gs pos="100000">
                <a:srgbClr val="0066CC">
                  <a:gamma/>
                  <a:shade val="90980"/>
                  <a:invGamma/>
                </a:srgbClr>
              </a:gs>
            </a:gsLst>
            <a:lin ang="2700000" scaled="1"/>
          </a:grad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63" name="Oval 162"/>
          <p:cNvSpPr>
            <a:spLocks noChangeArrowheads="1"/>
          </p:cNvSpPr>
          <p:nvPr/>
        </p:nvSpPr>
        <p:spPr bwMode="hidden">
          <a:xfrm>
            <a:off x="1360488" y="1592263"/>
            <a:ext cx="160337" cy="60325"/>
          </a:xfrm>
          <a:prstGeom prst="ellipse">
            <a:avLst/>
          </a:prstGeom>
          <a:gradFill rotWithShape="0">
            <a:gsLst>
              <a:gs pos="0">
                <a:srgbClr val="0066CC"/>
              </a:gs>
              <a:gs pos="100000">
                <a:srgbClr val="0066CC">
                  <a:gamma/>
                  <a:shade val="90980"/>
                  <a:invGamma/>
                </a:srgbClr>
              </a:gs>
            </a:gsLst>
            <a:lin ang="2700000" scaled="1"/>
          </a:grad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64" name="Oval 163"/>
          <p:cNvSpPr>
            <a:spLocks noChangeArrowheads="1"/>
          </p:cNvSpPr>
          <p:nvPr/>
        </p:nvSpPr>
        <p:spPr bwMode="hidden">
          <a:xfrm>
            <a:off x="2127250" y="1611313"/>
            <a:ext cx="160338" cy="61912"/>
          </a:xfrm>
          <a:prstGeom prst="ellipse">
            <a:avLst/>
          </a:prstGeom>
          <a:gradFill rotWithShape="0">
            <a:gsLst>
              <a:gs pos="0">
                <a:srgbClr val="0066CC"/>
              </a:gs>
              <a:gs pos="100000">
                <a:srgbClr val="0066CC">
                  <a:gamma/>
                  <a:shade val="90980"/>
                  <a:invGamma/>
                </a:srgbClr>
              </a:gs>
            </a:gsLst>
            <a:lin ang="2700000" scaled="1"/>
          </a:grad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65" name="Oval 164"/>
          <p:cNvSpPr>
            <a:spLocks noChangeArrowheads="1"/>
          </p:cNvSpPr>
          <p:nvPr/>
        </p:nvSpPr>
        <p:spPr bwMode="hidden">
          <a:xfrm>
            <a:off x="2759075" y="1603375"/>
            <a:ext cx="160338" cy="60325"/>
          </a:xfrm>
          <a:prstGeom prst="ellipse">
            <a:avLst/>
          </a:prstGeom>
          <a:gradFill rotWithShape="0">
            <a:gsLst>
              <a:gs pos="0">
                <a:srgbClr val="0066CC"/>
              </a:gs>
              <a:gs pos="100000">
                <a:srgbClr val="0066CC">
                  <a:gamma/>
                  <a:shade val="90980"/>
                  <a:invGamma/>
                </a:srgbClr>
              </a:gs>
            </a:gsLst>
            <a:lin ang="2700000" scaled="1"/>
          </a:grad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66" name="Oval 165"/>
          <p:cNvSpPr>
            <a:spLocks noChangeArrowheads="1"/>
          </p:cNvSpPr>
          <p:nvPr/>
        </p:nvSpPr>
        <p:spPr bwMode="hidden">
          <a:xfrm>
            <a:off x="3357563" y="1592263"/>
            <a:ext cx="158750" cy="61912"/>
          </a:xfrm>
          <a:prstGeom prst="ellipse">
            <a:avLst/>
          </a:prstGeom>
          <a:gradFill rotWithShape="0">
            <a:gsLst>
              <a:gs pos="0">
                <a:srgbClr val="0066CC"/>
              </a:gs>
              <a:gs pos="100000">
                <a:srgbClr val="0066CC">
                  <a:gamma/>
                  <a:shade val="90980"/>
                  <a:invGamma/>
                </a:srgbClr>
              </a:gs>
            </a:gsLst>
            <a:lin ang="2700000" scaled="1"/>
          </a:grad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67" name="Oval 166"/>
          <p:cNvSpPr>
            <a:spLocks noChangeArrowheads="1"/>
          </p:cNvSpPr>
          <p:nvPr/>
        </p:nvSpPr>
        <p:spPr bwMode="hidden">
          <a:xfrm>
            <a:off x="3681413" y="1497013"/>
            <a:ext cx="160337" cy="61912"/>
          </a:xfrm>
          <a:prstGeom prst="ellipse">
            <a:avLst/>
          </a:prstGeom>
          <a:gradFill rotWithShape="0">
            <a:gsLst>
              <a:gs pos="0">
                <a:srgbClr val="0066CC"/>
              </a:gs>
              <a:gs pos="100000">
                <a:srgbClr val="0066CC">
                  <a:gamma/>
                  <a:shade val="90980"/>
                  <a:invGamma/>
                </a:srgbClr>
              </a:gs>
            </a:gsLst>
            <a:lin ang="2700000" scaled="1"/>
          </a:grad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68" name="Oval 167"/>
          <p:cNvSpPr>
            <a:spLocks noChangeArrowheads="1"/>
          </p:cNvSpPr>
          <p:nvPr/>
        </p:nvSpPr>
        <p:spPr bwMode="hidden">
          <a:xfrm>
            <a:off x="4127500" y="1582738"/>
            <a:ext cx="160338" cy="61912"/>
          </a:xfrm>
          <a:prstGeom prst="ellipse">
            <a:avLst/>
          </a:prstGeom>
          <a:gradFill rotWithShape="0">
            <a:gsLst>
              <a:gs pos="0">
                <a:srgbClr val="0066CC"/>
              </a:gs>
              <a:gs pos="100000">
                <a:srgbClr val="0066CC">
                  <a:gamma/>
                  <a:shade val="90980"/>
                  <a:invGamma/>
                </a:srgbClr>
              </a:gs>
            </a:gsLst>
            <a:lin ang="2700000" scaled="1"/>
          </a:grad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69" name="Oval 168"/>
          <p:cNvSpPr>
            <a:spLocks noChangeArrowheads="1"/>
          </p:cNvSpPr>
          <p:nvPr/>
        </p:nvSpPr>
        <p:spPr bwMode="hidden">
          <a:xfrm>
            <a:off x="2644775" y="2257425"/>
            <a:ext cx="168275" cy="80963"/>
          </a:xfrm>
          <a:prstGeom prst="ellipse">
            <a:avLst/>
          </a:prstGeom>
          <a:gradFill rotWithShape="0">
            <a:gsLst>
              <a:gs pos="0">
                <a:srgbClr val="0066CC"/>
              </a:gs>
              <a:gs pos="100000">
                <a:srgbClr val="0066CC">
                  <a:gamma/>
                  <a:shade val="84706"/>
                  <a:invGamma/>
                </a:srgbClr>
              </a:gs>
            </a:gsLst>
            <a:lin ang="2700000" scaled="1"/>
          </a:grad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70" name="Oval 169"/>
          <p:cNvSpPr>
            <a:spLocks noChangeArrowheads="1"/>
          </p:cNvSpPr>
          <p:nvPr/>
        </p:nvSpPr>
        <p:spPr bwMode="hidden">
          <a:xfrm>
            <a:off x="4057650" y="2409825"/>
            <a:ext cx="195263" cy="80963"/>
          </a:xfrm>
          <a:prstGeom prst="ellipse">
            <a:avLst/>
          </a:prstGeom>
          <a:gradFill rotWithShape="0">
            <a:gsLst>
              <a:gs pos="0">
                <a:srgbClr val="0066CC"/>
              </a:gs>
              <a:gs pos="100000">
                <a:srgbClr val="0066CC">
                  <a:gamma/>
                  <a:shade val="78824"/>
                  <a:invGamma/>
                </a:srgbClr>
              </a:gs>
            </a:gsLst>
            <a:lin ang="2700000" scaled="1"/>
          </a:grad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71" name="Oval 170"/>
          <p:cNvSpPr>
            <a:spLocks noChangeArrowheads="1"/>
          </p:cNvSpPr>
          <p:nvPr/>
        </p:nvSpPr>
        <p:spPr bwMode="hidden">
          <a:xfrm>
            <a:off x="5743575" y="2046288"/>
            <a:ext cx="177800" cy="80962"/>
          </a:xfrm>
          <a:prstGeom prst="ellipse">
            <a:avLst/>
          </a:prstGeom>
          <a:gradFill rotWithShape="0">
            <a:gsLst>
              <a:gs pos="0">
                <a:srgbClr val="0066CC"/>
              </a:gs>
              <a:gs pos="100000">
                <a:srgbClr val="0066CC">
                  <a:gamma/>
                  <a:shade val="75686"/>
                  <a:invGamma/>
                </a:srgbClr>
              </a:gs>
            </a:gsLst>
            <a:lin ang="2700000" scaled="1"/>
          </a:grad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72" name="Oval 171"/>
          <p:cNvSpPr>
            <a:spLocks noChangeArrowheads="1"/>
          </p:cNvSpPr>
          <p:nvPr/>
        </p:nvSpPr>
        <p:spPr bwMode="hidden">
          <a:xfrm>
            <a:off x="6016625" y="1927225"/>
            <a:ext cx="176213" cy="80963"/>
          </a:xfrm>
          <a:prstGeom prst="ellipse">
            <a:avLst/>
          </a:prstGeom>
          <a:gradFill rotWithShape="0">
            <a:gsLst>
              <a:gs pos="0">
                <a:srgbClr val="0066CC"/>
              </a:gs>
              <a:gs pos="100000">
                <a:srgbClr val="0066CC">
                  <a:gamma/>
                  <a:shade val="75686"/>
                  <a:invGamma/>
                </a:srgbClr>
              </a:gs>
            </a:gsLst>
            <a:lin ang="2700000" scaled="1"/>
          </a:grad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73" name="Oval 172"/>
          <p:cNvSpPr>
            <a:spLocks noChangeArrowheads="1"/>
          </p:cNvSpPr>
          <p:nvPr/>
        </p:nvSpPr>
        <p:spPr bwMode="hidden">
          <a:xfrm>
            <a:off x="3386138" y="1444625"/>
            <a:ext cx="125412" cy="53975"/>
          </a:xfrm>
          <a:prstGeom prst="ellipse">
            <a:avLst/>
          </a:prstGeom>
          <a:gradFill rotWithShape="0">
            <a:gsLst>
              <a:gs pos="0">
                <a:srgbClr val="0066CC"/>
              </a:gs>
              <a:gs pos="100000">
                <a:srgbClr val="0066CC">
                  <a:gamma/>
                  <a:shade val="90980"/>
                  <a:invGamma/>
                </a:srgbClr>
              </a:gs>
            </a:gsLst>
            <a:lin ang="2700000" scaled="1"/>
          </a:grad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74" name="Oval 173"/>
          <p:cNvSpPr>
            <a:spLocks noChangeArrowheads="1"/>
          </p:cNvSpPr>
          <p:nvPr/>
        </p:nvSpPr>
        <p:spPr bwMode="hidden">
          <a:xfrm>
            <a:off x="2005013" y="1444625"/>
            <a:ext cx="125412" cy="53975"/>
          </a:xfrm>
          <a:prstGeom prst="ellipse">
            <a:avLst/>
          </a:prstGeom>
          <a:gradFill rotWithShape="0">
            <a:gsLst>
              <a:gs pos="0">
                <a:srgbClr val="0066CC"/>
              </a:gs>
              <a:gs pos="100000">
                <a:srgbClr val="0066CC">
                  <a:gamma/>
                  <a:shade val="90980"/>
                  <a:invGamma/>
                </a:srgbClr>
              </a:gs>
            </a:gsLst>
            <a:lin ang="2700000" scaled="1"/>
          </a:grad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75" name="Oval 174"/>
          <p:cNvSpPr>
            <a:spLocks noChangeArrowheads="1"/>
          </p:cNvSpPr>
          <p:nvPr/>
        </p:nvSpPr>
        <p:spPr bwMode="hidden">
          <a:xfrm>
            <a:off x="2333625" y="1382713"/>
            <a:ext cx="125413" cy="53975"/>
          </a:xfrm>
          <a:prstGeom prst="ellipse">
            <a:avLst/>
          </a:prstGeom>
          <a:gradFill rotWithShape="0">
            <a:gsLst>
              <a:gs pos="0">
                <a:srgbClr val="0066CC"/>
              </a:gs>
              <a:gs pos="100000">
                <a:srgbClr val="0066CC">
                  <a:gamma/>
                  <a:shade val="90980"/>
                  <a:invGamma/>
                </a:srgbClr>
              </a:gs>
            </a:gsLst>
            <a:lin ang="2700000" scaled="1"/>
          </a:grad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76" name="Oval 175"/>
          <p:cNvSpPr>
            <a:spLocks noChangeArrowheads="1"/>
          </p:cNvSpPr>
          <p:nvPr/>
        </p:nvSpPr>
        <p:spPr bwMode="hidden">
          <a:xfrm>
            <a:off x="2617788" y="1311275"/>
            <a:ext cx="131762" cy="53975"/>
          </a:xfrm>
          <a:prstGeom prst="ellipse">
            <a:avLst/>
          </a:prstGeom>
          <a:gradFill rotWithShape="0">
            <a:gsLst>
              <a:gs pos="0">
                <a:srgbClr val="0066CC"/>
              </a:gs>
              <a:gs pos="100000">
                <a:srgbClr val="0066CC">
                  <a:gamma/>
                  <a:shade val="90980"/>
                  <a:invGamma/>
                </a:srgbClr>
              </a:gs>
            </a:gsLst>
            <a:lin ang="2700000" scaled="1"/>
          </a:grad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77" name="Oval 176"/>
          <p:cNvSpPr>
            <a:spLocks noChangeArrowheads="1"/>
          </p:cNvSpPr>
          <p:nvPr/>
        </p:nvSpPr>
        <p:spPr bwMode="hidden">
          <a:xfrm>
            <a:off x="3043238" y="1382713"/>
            <a:ext cx="133350" cy="53975"/>
          </a:xfrm>
          <a:prstGeom prst="ellipse">
            <a:avLst/>
          </a:prstGeom>
          <a:gradFill rotWithShape="0">
            <a:gsLst>
              <a:gs pos="0">
                <a:srgbClr val="0066CC"/>
              </a:gs>
              <a:gs pos="100000">
                <a:srgbClr val="0066CC">
                  <a:gamma/>
                  <a:shade val="90980"/>
                  <a:invGamma/>
                </a:srgbClr>
              </a:gs>
            </a:gsLst>
            <a:lin ang="2700000" scaled="1"/>
          </a:grad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78" name="Oval 177"/>
          <p:cNvSpPr>
            <a:spLocks noChangeArrowheads="1"/>
          </p:cNvSpPr>
          <p:nvPr/>
        </p:nvSpPr>
        <p:spPr bwMode="hidden">
          <a:xfrm>
            <a:off x="2728913" y="1468438"/>
            <a:ext cx="131762" cy="53975"/>
          </a:xfrm>
          <a:prstGeom prst="ellipse">
            <a:avLst/>
          </a:prstGeom>
          <a:gradFill rotWithShape="0">
            <a:gsLst>
              <a:gs pos="0">
                <a:srgbClr val="0066CC"/>
              </a:gs>
              <a:gs pos="100000">
                <a:srgbClr val="0066CC">
                  <a:gamma/>
                  <a:shade val="90980"/>
                  <a:invGamma/>
                </a:srgbClr>
              </a:gs>
            </a:gsLst>
            <a:lin ang="2700000" scaled="1"/>
          </a:grad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79" name="Oval 178"/>
          <p:cNvSpPr>
            <a:spLocks noChangeArrowheads="1"/>
          </p:cNvSpPr>
          <p:nvPr/>
        </p:nvSpPr>
        <p:spPr bwMode="hidden">
          <a:xfrm>
            <a:off x="3035300" y="1522413"/>
            <a:ext cx="150813" cy="71437"/>
          </a:xfrm>
          <a:prstGeom prst="ellipse">
            <a:avLst/>
          </a:prstGeom>
          <a:gradFill rotWithShape="0">
            <a:gsLst>
              <a:gs pos="0">
                <a:srgbClr val="0066CC"/>
              </a:gs>
              <a:gs pos="100000">
                <a:srgbClr val="0066CC">
                  <a:gamma/>
                  <a:shade val="90980"/>
                  <a:invGamma/>
                </a:srgbClr>
              </a:gs>
            </a:gsLst>
            <a:lin ang="2700000" scaled="1"/>
          </a:grad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80" name="Oval 179"/>
          <p:cNvSpPr>
            <a:spLocks noChangeArrowheads="1"/>
          </p:cNvSpPr>
          <p:nvPr/>
        </p:nvSpPr>
        <p:spPr bwMode="hidden">
          <a:xfrm>
            <a:off x="2444750" y="1530350"/>
            <a:ext cx="141288" cy="71438"/>
          </a:xfrm>
          <a:prstGeom prst="ellipse">
            <a:avLst/>
          </a:prstGeom>
          <a:gradFill rotWithShape="0">
            <a:gsLst>
              <a:gs pos="0">
                <a:srgbClr val="0066CC"/>
              </a:gs>
              <a:gs pos="100000">
                <a:srgbClr val="0066CC">
                  <a:gamma/>
                  <a:shade val="90980"/>
                  <a:invGamma/>
                </a:srgbClr>
              </a:gs>
            </a:gsLst>
            <a:lin ang="2700000" scaled="1"/>
          </a:grad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81" name="Oval 180"/>
          <p:cNvSpPr>
            <a:spLocks noChangeArrowheads="1"/>
          </p:cNvSpPr>
          <p:nvPr/>
        </p:nvSpPr>
        <p:spPr bwMode="hidden">
          <a:xfrm>
            <a:off x="1706563" y="1516063"/>
            <a:ext cx="160337" cy="71437"/>
          </a:xfrm>
          <a:prstGeom prst="ellipse">
            <a:avLst/>
          </a:prstGeom>
          <a:gradFill rotWithShape="0">
            <a:gsLst>
              <a:gs pos="0">
                <a:srgbClr val="0066CC"/>
              </a:gs>
              <a:gs pos="100000">
                <a:srgbClr val="0066CC">
                  <a:gamma/>
                  <a:shade val="90980"/>
                  <a:invGamma/>
                </a:srgbClr>
              </a:gs>
            </a:gsLst>
            <a:lin ang="2700000" scaled="1"/>
          </a:grad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82" name="Oval 181"/>
          <p:cNvSpPr>
            <a:spLocks noChangeArrowheads="1"/>
          </p:cNvSpPr>
          <p:nvPr/>
        </p:nvSpPr>
        <p:spPr bwMode="hidden">
          <a:xfrm>
            <a:off x="3146425" y="6396038"/>
            <a:ext cx="309563" cy="166687"/>
          </a:xfrm>
          <a:prstGeom prst="ellipse">
            <a:avLst/>
          </a:prstGeom>
          <a:gradFill rotWithShape="0">
            <a:gsLst>
              <a:gs pos="0">
                <a:srgbClr val="0066CC"/>
              </a:gs>
              <a:gs pos="100000">
                <a:srgbClr val="0066CC">
                  <a:gamma/>
                  <a:shade val="57647"/>
                  <a:invGamma/>
                </a:srgbClr>
              </a:gs>
            </a:gsLst>
            <a:lin ang="2700000" scaled="1"/>
          </a:grad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83" name="Oval 182"/>
          <p:cNvSpPr>
            <a:spLocks noChangeArrowheads="1"/>
          </p:cNvSpPr>
          <p:nvPr/>
        </p:nvSpPr>
        <p:spPr bwMode="hidden">
          <a:xfrm>
            <a:off x="3903663" y="5830888"/>
            <a:ext cx="311150" cy="177800"/>
          </a:xfrm>
          <a:prstGeom prst="ellipse">
            <a:avLst/>
          </a:prstGeom>
          <a:gradFill rotWithShape="0">
            <a:gsLst>
              <a:gs pos="0">
                <a:srgbClr val="0066CC"/>
              </a:gs>
              <a:gs pos="100000">
                <a:srgbClr val="0066CC">
                  <a:gamma/>
                  <a:shade val="57647"/>
                  <a:invGamma/>
                </a:srgbClr>
              </a:gs>
            </a:gsLst>
            <a:lin ang="2700000" scaled="1"/>
          </a:grad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84" name="Oval 183"/>
          <p:cNvSpPr>
            <a:spLocks noChangeArrowheads="1"/>
          </p:cNvSpPr>
          <p:nvPr/>
        </p:nvSpPr>
        <p:spPr bwMode="hidden">
          <a:xfrm>
            <a:off x="5138738" y="4957763"/>
            <a:ext cx="266700" cy="150812"/>
          </a:xfrm>
          <a:prstGeom prst="ellipse">
            <a:avLst/>
          </a:prstGeom>
          <a:gradFill rotWithShape="0">
            <a:gsLst>
              <a:gs pos="0">
                <a:srgbClr val="0066CC"/>
              </a:gs>
              <a:gs pos="100000">
                <a:srgbClr val="0066CC">
                  <a:gamma/>
                  <a:shade val="57647"/>
                  <a:invGamma/>
                </a:srgbClr>
              </a:gs>
            </a:gsLst>
            <a:lin ang="2700000" scaled="1"/>
          </a:grad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85" name="Oval 184"/>
          <p:cNvSpPr>
            <a:spLocks noChangeArrowheads="1"/>
          </p:cNvSpPr>
          <p:nvPr/>
        </p:nvSpPr>
        <p:spPr bwMode="hidden">
          <a:xfrm>
            <a:off x="5634038" y="4575175"/>
            <a:ext cx="249237" cy="141288"/>
          </a:xfrm>
          <a:prstGeom prst="ellipse">
            <a:avLst/>
          </a:prstGeom>
          <a:gradFill rotWithShape="0">
            <a:gsLst>
              <a:gs pos="0">
                <a:srgbClr val="0066CC"/>
              </a:gs>
              <a:gs pos="100000">
                <a:srgbClr val="0066CC">
                  <a:gamma/>
                  <a:shade val="57647"/>
                  <a:invGamma/>
                </a:srgbClr>
              </a:gs>
            </a:gsLst>
            <a:lin ang="2700000" scaled="1"/>
          </a:grad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86" name="Oval 185"/>
          <p:cNvSpPr>
            <a:spLocks noChangeArrowheads="1"/>
          </p:cNvSpPr>
          <p:nvPr/>
        </p:nvSpPr>
        <p:spPr bwMode="hidden">
          <a:xfrm>
            <a:off x="4589463" y="5364163"/>
            <a:ext cx="266700" cy="150812"/>
          </a:xfrm>
          <a:prstGeom prst="ellipse">
            <a:avLst/>
          </a:prstGeom>
          <a:gradFill rotWithShape="0">
            <a:gsLst>
              <a:gs pos="0">
                <a:srgbClr val="0066CC"/>
              </a:gs>
              <a:gs pos="100000">
                <a:srgbClr val="0066CC">
                  <a:gamma/>
                  <a:shade val="57647"/>
                  <a:invGamma/>
                </a:srgbClr>
              </a:gs>
            </a:gsLst>
            <a:lin ang="2700000" scaled="1"/>
          </a:grad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87" name="Oval 186"/>
          <p:cNvSpPr>
            <a:spLocks noChangeArrowheads="1"/>
          </p:cNvSpPr>
          <p:nvPr/>
        </p:nvSpPr>
        <p:spPr bwMode="hidden">
          <a:xfrm>
            <a:off x="6140450" y="4221163"/>
            <a:ext cx="239713" cy="133350"/>
          </a:xfrm>
          <a:prstGeom prst="ellipse">
            <a:avLst/>
          </a:prstGeom>
          <a:gradFill rotWithShape="0">
            <a:gsLst>
              <a:gs pos="0">
                <a:srgbClr val="0066CC"/>
              </a:gs>
              <a:gs pos="100000">
                <a:srgbClr val="0066CC">
                  <a:gamma/>
                  <a:shade val="57647"/>
                  <a:invGamma/>
                </a:srgbClr>
              </a:gs>
            </a:gsLst>
            <a:lin ang="2700000" scaled="1"/>
          </a:grad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88" name="Oval 187"/>
          <p:cNvSpPr>
            <a:spLocks noChangeArrowheads="1"/>
          </p:cNvSpPr>
          <p:nvPr/>
        </p:nvSpPr>
        <p:spPr bwMode="hidden">
          <a:xfrm>
            <a:off x="6491288" y="3932238"/>
            <a:ext cx="247650" cy="141287"/>
          </a:xfrm>
          <a:prstGeom prst="ellipse">
            <a:avLst/>
          </a:prstGeom>
          <a:gradFill rotWithShape="0">
            <a:gsLst>
              <a:gs pos="0">
                <a:srgbClr val="0066CC"/>
              </a:gs>
              <a:gs pos="100000">
                <a:srgbClr val="0066CC">
                  <a:gamma/>
                  <a:shade val="57647"/>
                  <a:invGamma/>
                </a:srgbClr>
              </a:gs>
            </a:gsLst>
            <a:lin ang="2700000" scaled="1"/>
          </a:grad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89" name="Oval 188"/>
          <p:cNvSpPr>
            <a:spLocks noChangeArrowheads="1"/>
          </p:cNvSpPr>
          <p:nvPr/>
        </p:nvSpPr>
        <p:spPr bwMode="hidden">
          <a:xfrm>
            <a:off x="6867525" y="3676650"/>
            <a:ext cx="212725" cy="114300"/>
          </a:xfrm>
          <a:prstGeom prst="ellipse">
            <a:avLst/>
          </a:prstGeom>
          <a:gradFill rotWithShape="0">
            <a:gsLst>
              <a:gs pos="0">
                <a:srgbClr val="0066CC"/>
              </a:gs>
              <a:gs pos="100000">
                <a:srgbClr val="0066CC">
                  <a:gamma/>
                  <a:shade val="57647"/>
                  <a:invGamma/>
                </a:srgbClr>
              </a:gs>
            </a:gsLst>
            <a:lin ang="2700000" scaled="1"/>
          </a:grad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90" name="Oval 189"/>
          <p:cNvSpPr>
            <a:spLocks noChangeArrowheads="1"/>
          </p:cNvSpPr>
          <p:nvPr/>
        </p:nvSpPr>
        <p:spPr bwMode="hidden">
          <a:xfrm>
            <a:off x="7478713" y="3213100"/>
            <a:ext cx="212725" cy="115888"/>
          </a:xfrm>
          <a:prstGeom prst="ellipse">
            <a:avLst/>
          </a:prstGeom>
          <a:gradFill rotWithShape="0">
            <a:gsLst>
              <a:gs pos="0">
                <a:srgbClr val="0066CC"/>
              </a:gs>
              <a:gs pos="100000">
                <a:srgbClr val="0066CC">
                  <a:gamma/>
                  <a:shade val="54510"/>
                  <a:invGamma/>
                </a:srgbClr>
              </a:gs>
            </a:gsLst>
            <a:lin ang="2700000" scaled="1"/>
          </a:grad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91" name="Oval 190"/>
          <p:cNvSpPr>
            <a:spLocks noChangeArrowheads="1"/>
          </p:cNvSpPr>
          <p:nvPr/>
        </p:nvSpPr>
        <p:spPr bwMode="hidden">
          <a:xfrm>
            <a:off x="7194550" y="3435350"/>
            <a:ext cx="220663" cy="96838"/>
          </a:xfrm>
          <a:prstGeom prst="ellipse">
            <a:avLst/>
          </a:prstGeom>
          <a:gradFill rotWithShape="0">
            <a:gsLst>
              <a:gs pos="0">
                <a:srgbClr val="0066CC"/>
              </a:gs>
              <a:gs pos="100000">
                <a:srgbClr val="0066CC">
                  <a:gamma/>
                  <a:shade val="57647"/>
                  <a:invGamma/>
                </a:srgbClr>
              </a:gs>
            </a:gsLst>
            <a:lin ang="2700000" scaled="1"/>
          </a:grad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92" name="Oval 191"/>
          <p:cNvSpPr>
            <a:spLocks noChangeArrowheads="1"/>
          </p:cNvSpPr>
          <p:nvPr/>
        </p:nvSpPr>
        <p:spPr bwMode="hidden">
          <a:xfrm>
            <a:off x="7718425" y="3051175"/>
            <a:ext cx="203200" cy="96838"/>
          </a:xfrm>
          <a:prstGeom prst="ellipse">
            <a:avLst/>
          </a:prstGeom>
          <a:gradFill rotWithShape="0">
            <a:gsLst>
              <a:gs pos="0">
                <a:srgbClr val="0066CC"/>
              </a:gs>
              <a:gs pos="100000">
                <a:srgbClr val="0066CC">
                  <a:gamma/>
                  <a:shade val="57647"/>
                  <a:invGamma/>
                </a:srgbClr>
              </a:gs>
            </a:gsLst>
            <a:lin ang="2700000" scaled="1"/>
          </a:grad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93" name="Oval 192"/>
          <p:cNvSpPr>
            <a:spLocks noChangeArrowheads="1"/>
          </p:cNvSpPr>
          <p:nvPr/>
        </p:nvSpPr>
        <p:spPr bwMode="hidden">
          <a:xfrm>
            <a:off x="7950200" y="2871788"/>
            <a:ext cx="203200" cy="96837"/>
          </a:xfrm>
          <a:prstGeom prst="ellipse">
            <a:avLst/>
          </a:prstGeom>
          <a:gradFill rotWithShape="0">
            <a:gsLst>
              <a:gs pos="0">
                <a:srgbClr val="0066CC"/>
              </a:gs>
              <a:gs pos="100000">
                <a:srgbClr val="0066CC">
                  <a:gamma/>
                  <a:shade val="57647"/>
                  <a:invGamma/>
                </a:srgbClr>
              </a:gs>
            </a:gsLst>
            <a:lin ang="2700000" scaled="1"/>
          </a:grad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94" name="Oval 193"/>
          <p:cNvSpPr>
            <a:spLocks noChangeArrowheads="1"/>
          </p:cNvSpPr>
          <p:nvPr/>
        </p:nvSpPr>
        <p:spPr bwMode="hidden">
          <a:xfrm>
            <a:off x="8191500" y="2705100"/>
            <a:ext cx="195263" cy="79375"/>
          </a:xfrm>
          <a:prstGeom prst="ellipse">
            <a:avLst/>
          </a:prstGeom>
          <a:gradFill rotWithShape="0">
            <a:gsLst>
              <a:gs pos="0">
                <a:srgbClr val="0066CC"/>
              </a:gs>
              <a:gs pos="100000">
                <a:srgbClr val="0066CC">
                  <a:gamma/>
                  <a:shade val="81961"/>
                  <a:invGamma/>
                </a:srgbClr>
              </a:gs>
            </a:gsLst>
            <a:lin ang="2700000" scaled="1"/>
          </a:grad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95" name="Oval 194"/>
          <p:cNvSpPr>
            <a:spLocks noChangeArrowheads="1"/>
          </p:cNvSpPr>
          <p:nvPr/>
        </p:nvSpPr>
        <p:spPr bwMode="hidden">
          <a:xfrm>
            <a:off x="8375650" y="2565400"/>
            <a:ext cx="196850" cy="80963"/>
          </a:xfrm>
          <a:prstGeom prst="ellipse">
            <a:avLst/>
          </a:prstGeom>
          <a:gradFill rotWithShape="0">
            <a:gsLst>
              <a:gs pos="0">
                <a:srgbClr val="0066CC"/>
              </a:gs>
              <a:gs pos="100000">
                <a:srgbClr val="0066CC">
                  <a:gamma/>
                  <a:shade val="81961"/>
                  <a:invGamma/>
                </a:srgbClr>
              </a:gs>
            </a:gsLst>
            <a:lin ang="2700000" scaled="1"/>
          </a:grad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96" name="Oval 195"/>
          <p:cNvSpPr>
            <a:spLocks noChangeArrowheads="1"/>
          </p:cNvSpPr>
          <p:nvPr/>
        </p:nvSpPr>
        <p:spPr bwMode="hidden">
          <a:xfrm>
            <a:off x="8567738" y="2417763"/>
            <a:ext cx="195262" cy="80962"/>
          </a:xfrm>
          <a:prstGeom prst="ellipse">
            <a:avLst/>
          </a:prstGeom>
          <a:gradFill rotWithShape="0">
            <a:gsLst>
              <a:gs pos="0">
                <a:srgbClr val="0066CC"/>
              </a:gs>
              <a:gs pos="100000">
                <a:srgbClr val="0066CC">
                  <a:gamma/>
                  <a:shade val="81961"/>
                  <a:invGamma/>
                </a:srgbClr>
              </a:gs>
            </a:gsLst>
            <a:lin ang="2700000" scaled="1"/>
          </a:grad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97" name="Oval 196"/>
          <p:cNvSpPr>
            <a:spLocks noChangeArrowheads="1"/>
          </p:cNvSpPr>
          <p:nvPr/>
        </p:nvSpPr>
        <p:spPr bwMode="hidden">
          <a:xfrm>
            <a:off x="5165725" y="6465888"/>
            <a:ext cx="311150" cy="168275"/>
          </a:xfrm>
          <a:prstGeom prst="ellipse">
            <a:avLst/>
          </a:prstGeom>
          <a:gradFill rotWithShape="0">
            <a:gsLst>
              <a:gs pos="0">
                <a:srgbClr val="0066CC"/>
              </a:gs>
              <a:gs pos="100000">
                <a:srgbClr val="0066CC">
                  <a:gamma/>
                  <a:shade val="54510"/>
                  <a:invGamma/>
                </a:srgbClr>
              </a:gs>
            </a:gsLst>
            <a:lin ang="2700000" scaled="1"/>
          </a:grad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98" name="Oval 197"/>
          <p:cNvSpPr>
            <a:spLocks noChangeArrowheads="1"/>
          </p:cNvSpPr>
          <p:nvPr/>
        </p:nvSpPr>
        <p:spPr bwMode="hidden">
          <a:xfrm>
            <a:off x="5794375" y="5865813"/>
            <a:ext cx="311150" cy="176212"/>
          </a:xfrm>
          <a:prstGeom prst="ellipse">
            <a:avLst/>
          </a:prstGeom>
          <a:gradFill rotWithShape="0">
            <a:gsLst>
              <a:gs pos="0">
                <a:srgbClr val="0066CC"/>
              </a:gs>
              <a:gs pos="100000">
                <a:srgbClr val="0066CC">
                  <a:gamma/>
                  <a:shade val="54510"/>
                  <a:invGamma/>
                </a:srgbClr>
              </a:gs>
            </a:gsLst>
            <a:lin ang="2700000" scaled="1"/>
          </a:grad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99" name="Oval 198"/>
          <p:cNvSpPr>
            <a:spLocks noChangeArrowheads="1"/>
          </p:cNvSpPr>
          <p:nvPr/>
        </p:nvSpPr>
        <p:spPr bwMode="hidden">
          <a:xfrm>
            <a:off x="7575550" y="5884863"/>
            <a:ext cx="319088" cy="168275"/>
          </a:xfrm>
          <a:prstGeom prst="ellipse">
            <a:avLst/>
          </a:prstGeom>
          <a:gradFill rotWithShape="0">
            <a:gsLst>
              <a:gs pos="0">
                <a:srgbClr val="0066CC"/>
              </a:gs>
              <a:gs pos="100000">
                <a:srgbClr val="0066CC">
                  <a:gamma/>
                  <a:shade val="39216"/>
                  <a:invGamma/>
                </a:srgbClr>
              </a:gs>
            </a:gsLst>
            <a:lin ang="2700000" scaled="1"/>
          </a:grad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200" name="Oval 199"/>
          <p:cNvSpPr>
            <a:spLocks noChangeArrowheads="1"/>
          </p:cNvSpPr>
          <p:nvPr/>
        </p:nvSpPr>
        <p:spPr bwMode="hidden">
          <a:xfrm>
            <a:off x="7127875" y="6430963"/>
            <a:ext cx="311150" cy="166687"/>
          </a:xfrm>
          <a:prstGeom prst="ellipse">
            <a:avLst/>
          </a:prstGeom>
          <a:gradFill rotWithShape="0">
            <a:gsLst>
              <a:gs pos="0">
                <a:srgbClr val="0066CC"/>
              </a:gs>
              <a:gs pos="100000">
                <a:srgbClr val="0066CC">
                  <a:gamma/>
                  <a:shade val="39216"/>
                  <a:invGamma/>
                </a:srgbClr>
              </a:gs>
            </a:gsLst>
            <a:lin ang="2700000" scaled="1"/>
          </a:grad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201" name="Oval 200"/>
          <p:cNvSpPr>
            <a:spLocks noChangeArrowheads="1"/>
          </p:cNvSpPr>
          <p:nvPr/>
        </p:nvSpPr>
        <p:spPr bwMode="hidden">
          <a:xfrm>
            <a:off x="6330950" y="5394325"/>
            <a:ext cx="266700" cy="152400"/>
          </a:xfrm>
          <a:prstGeom prst="ellipse">
            <a:avLst/>
          </a:prstGeom>
          <a:gradFill rotWithShape="0">
            <a:gsLst>
              <a:gs pos="0">
                <a:srgbClr val="0066CC"/>
              </a:gs>
              <a:gs pos="100000">
                <a:srgbClr val="0066CC">
                  <a:gamma/>
                  <a:shade val="54510"/>
                  <a:invGamma/>
                </a:srgbClr>
              </a:gs>
            </a:gsLst>
            <a:lin ang="2700000" scaled="1"/>
          </a:grad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202" name="Oval 201"/>
          <p:cNvSpPr>
            <a:spLocks noChangeArrowheads="1"/>
          </p:cNvSpPr>
          <p:nvPr/>
        </p:nvSpPr>
        <p:spPr bwMode="hidden">
          <a:xfrm>
            <a:off x="6765925" y="4989513"/>
            <a:ext cx="265113" cy="150812"/>
          </a:xfrm>
          <a:prstGeom prst="ellipse">
            <a:avLst/>
          </a:prstGeom>
          <a:gradFill rotWithShape="0">
            <a:gsLst>
              <a:gs pos="0">
                <a:srgbClr val="0066CC"/>
              </a:gs>
              <a:gs pos="100000">
                <a:srgbClr val="0066CC">
                  <a:gamma/>
                  <a:shade val="54510"/>
                  <a:invGamma/>
                </a:srgbClr>
              </a:gs>
            </a:gsLst>
            <a:lin ang="2700000" scaled="1"/>
          </a:grad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203" name="Oval 202"/>
          <p:cNvSpPr>
            <a:spLocks noChangeArrowheads="1"/>
          </p:cNvSpPr>
          <p:nvPr/>
        </p:nvSpPr>
        <p:spPr bwMode="hidden">
          <a:xfrm>
            <a:off x="8005763" y="5429250"/>
            <a:ext cx="265112" cy="150813"/>
          </a:xfrm>
          <a:prstGeom prst="ellipse">
            <a:avLst/>
          </a:prstGeom>
          <a:gradFill rotWithShape="0">
            <a:gsLst>
              <a:gs pos="0">
                <a:srgbClr val="0066CC"/>
              </a:gs>
              <a:gs pos="100000">
                <a:srgbClr val="0066CC">
                  <a:gamma/>
                  <a:shade val="39216"/>
                  <a:invGamma/>
                </a:srgbClr>
              </a:gs>
            </a:gsLst>
            <a:lin ang="2700000" scaled="1"/>
          </a:grad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204" name="Oval 203"/>
          <p:cNvSpPr>
            <a:spLocks noChangeArrowheads="1"/>
          </p:cNvSpPr>
          <p:nvPr/>
        </p:nvSpPr>
        <p:spPr bwMode="hidden">
          <a:xfrm>
            <a:off x="7226300" y="4564063"/>
            <a:ext cx="247650" cy="131762"/>
          </a:xfrm>
          <a:prstGeom prst="ellipse">
            <a:avLst/>
          </a:prstGeom>
          <a:gradFill rotWithShape="0">
            <a:gsLst>
              <a:gs pos="0">
                <a:srgbClr val="0066CC"/>
              </a:gs>
              <a:gs pos="100000">
                <a:srgbClr val="0066CC">
                  <a:gamma/>
                  <a:shade val="54510"/>
                  <a:invGamma/>
                </a:srgbClr>
              </a:gs>
            </a:gsLst>
            <a:lin ang="2700000" scaled="1"/>
          </a:grad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205" name="Oval 204"/>
          <p:cNvSpPr>
            <a:spLocks noChangeArrowheads="1"/>
          </p:cNvSpPr>
          <p:nvPr/>
        </p:nvSpPr>
        <p:spPr bwMode="hidden">
          <a:xfrm>
            <a:off x="8401050" y="4949825"/>
            <a:ext cx="266700" cy="150813"/>
          </a:xfrm>
          <a:prstGeom prst="ellipse">
            <a:avLst/>
          </a:prstGeom>
          <a:gradFill rotWithShape="0">
            <a:gsLst>
              <a:gs pos="0">
                <a:srgbClr val="0066CC"/>
              </a:gs>
              <a:gs pos="100000">
                <a:srgbClr val="0066CC">
                  <a:gamma/>
                  <a:shade val="54510"/>
                  <a:invGamma/>
                </a:srgbClr>
              </a:gs>
            </a:gsLst>
            <a:lin ang="2700000" scaled="1"/>
          </a:grad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206" name="Oval 205"/>
          <p:cNvSpPr>
            <a:spLocks noChangeArrowheads="1"/>
          </p:cNvSpPr>
          <p:nvPr/>
        </p:nvSpPr>
        <p:spPr bwMode="hidden">
          <a:xfrm>
            <a:off x="8724900" y="4573588"/>
            <a:ext cx="247650" cy="141287"/>
          </a:xfrm>
          <a:prstGeom prst="ellipse">
            <a:avLst/>
          </a:prstGeom>
          <a:gradFill rotWithShape="0">
            <a:gsLst>
              <a:gs pos="0">
                <a:srgbClr val="0066CC"/>
              </a:gs>
              <a:gs pos="100000">
                <a:srgbClr val="0066CC">
                  <a:gamma/>
                  <a:shade val="39216"/>
                  <a:invGamma/>
                </a:srgbClr>
              </a:gs>
            </a:gsLst>
            <a:lin ang="2700000" scaled="1"/>
          </a:grad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207" name="Oval 206"/>
          <p:cNvSpPr>
            <a:spLocks noChangeArrowheads="1"/>
          </p:cNvSpPr>
          <p:nvPr/>
        </p:nvSpPr>
        <p:spPr bwMode="hidden">
          <a:xfrm>
            <a:off x="7573963" y="4246563"/>
            <a:ext cx="247650" cy="131762"/>
          </a:xfrm>
          <a:prstGeom prst="ellipse">
            <a:avLst/>
          </a:prstGeom>
          <a:gradFill rotWithShape="0">
            <a:gsLst>
              <a:gs pos="0">
                <a:srgbClr val="0066CC"/>
              </a:gs>
              <a:gs pos="100000">
                <a:srgbClr val="0066CC">
                  <a:gamma/>
                  <a:shade val="54510"/>
                  <a:invGamma/>
                </a:srgbClr>
              </a:gs>
            </a:gsLst>
            <a:lin ang="2700000" scaled="1"/>
          </a:grad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208" name="Oval 207"/>
          <p:cNvSpPr>
            <a:spLocks noChangeArrowheads="1"/>
          </p:cNvSpPr>
          <p:nvPr/>
        </p:nvSpPr>
        <p:spPr bwMode="hidden">
          <a:xfrm>
            <a:off x="7881938" y="3952875"/>
            <a:ext cx="247650" cy="133350"/>
          </a:xfrm>
          <a:prstGeom prst="ellipse">
            <a:avLst/>
          </a:prstGeom>
          <a:gradFill rotWithShape="0">
            <a:gsLst>
              <a:gs pos="0">
                <a:srgbClr val="0066CC"/>
              </a:gs>
              <a:gs pos="100000">
                <a:srgbClr val="0066CC">
                  <a:gamma/>
                  <a:shade val="54510"/>
                  <a:invGamma/>
                </a:srgbClr>
              </a:gs>
            </a:gsLst>
            <a:lin ang="2700000" scaled="1"/>
          </a:grad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209" name="Oval 208"/>
          <p:cNvSpPr>
            <a:spLocks noChangeArrowheads="1"/>
          </p:cNvSpPr>
          <p:nvPr/>
        </p:nvSpPr>
        <p:spPr bwMode="hidden">
          <a:xfrm>
            <a:off x="8640763" y="3260725"/>
            <a:ext cx="212725" cy="115888"/>
          </a:xfrm>
          <a:prstGeom prst="ellipse">
            <a:avLst/>
          </a:prstGeom>
          <a:gradFill rotWithShape="0">
            <a:gsLst>
              <a:gs pos="0">
                <a:srgbClr val="0066CC"/>
              </a:gs>
              <a:gs pos="100000">
                <a:srgbClr val="0066CC">
                  <a:gamma/>
                  <a:shade val="54510"/>
                  <a:invGamma/>
                </a:srgbClr>
              </a:gs>
            </a:gsLst>
            <a:lin ang="2700000" scaled="1"/>
          </a:grad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210" name="Oval 209"/>
          <p:cNvSpPr>
            <a:spLocks noChangeArrowheads="1"/>
          </p:cNvSpPr>
          <p:nvPr/>
        </p:nvSpPr>
        <p:spPr bwMode="hidden">
          <a:xfrm>
            <a:off x="8191500" y="3676650"/>
            <a:ext cx="222250" cy="115888"/>
          </a:xfrm>
          <a:prstGeom prst="ellipse">
            <a:avLst/>
          </a:prstGeom>
          <a:gradFill rotWithShape="0">
            <a:gsLst>
              <a:gs pos="0">
                <a:srgbClr val="0066CC"/>
              </a:gs>
              <a:gs pos="100000">
                <a:srgbClr val="0066CC">
                  <a:gamma/>
                  <a:shade val="54510"/>
                  <a:invGamma/>
                </a:srgbClr>
              </a:gs>
            </a:gsLst>
            <a:lin ang="2700000" scaled="1"/>
          </a:grad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211" name="Oval 210"/>
          <p:cNvSpPr>
            <a:spLocks noChangeArrowheads="1"/>
          </p:cNvSpPr>
          <p:nvPr/>
        </p:nvSpPr>
        <p:spPr bwMode="hidden">
          <a:xfrm>
            <a:off x="8440738" y="3457575"/>
            <a:ext cx="212725" cy="96838"/>
          </a:xfrm>
          <a:prstGeom prst="ellipse">
            <a:avLst/>
          </a:prstGeom>
          <a:gradFill rotWithShape="0">
            <a:gsLst>
              <a:gs pos="0">
                <a:srgbClr val="0066CC"/>
              </a:gs>
              <a:gs pos="100000">
                <a:srgbClr val="0066CC">
                  <a:gamma/>
                  <a:shade val="54510"/>
                  <a:invGamma/>
                </a:srgbClr>
              </a:gs>
            </a:gsLst>
            <a:lin ang="2700000" scaled="1"/>
          </a:grad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212" name="Oval 211"/>
          <p:cNvSpPr>
            <a:spLocks noChangeArrowheads="1"/>
          </p:cNvSpPr>
          <p:nvPr/>
        </p:nvSpPr>
        <p:spPr bwMode="hidden">
          <a:xfrm>
            <a:off x="8858250" y="3071813"/>
            <a:ext cx="203200" cy="96837"/>
          </a:xfrm>
          <a:prstGeom prst="ellipse">
            <a:avLst/>
          </a:prstGeom>
          <a:gradFill rotWithShape="0">
            <a:gsLst>
              <a:gs pos="0">
                <a:srgbClr val="0066CC"/>
              </a:gs>
              <a:gs pos="100000">
                <a:srgbClr val="0066CC">
                  <a:gamma/>
                  <a:shade val="57647"/>
                  <a:invGamma/>
                </a:srgbClr>
              </a:gs>
            </a:gsLst>
            <a:lin ang="2700000" scaled="1"/>
          </a:grad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213" name="Oval 212"/>
          <p:cNvSpPr>
            <a:spLocks noChangeArrowheads="1"/>
          </p:cNvSpPr>
          <p:nvPr/>
        </p:nvSpPr>
        <p:spPr bwMode="hidden">
          <a:xfrm>
            <a:off x="9029700" y="2878138"/>
            <a:ext cx="203200" cy="96837"/>
          </a:xfrm>
          <a:prstGeom prst="ellipse">
            <a:avLst/>
          </a:prstGeom>
          <a:gradFill rotWithShape="0">
            <a:gsLst>
              <a:gs pos="0">
                <a:srgbClr val="0066CC"/>
              </a:gs>
              <a:gs pos="100000">
                <a:srgbClr val="0066CC">
                  <a:gamma/>
                  <a:shade val="57647"/>
                  <a:invGamma/>
                </a:srgbClr>
              </a:gs>
            </a:gsLst>
            <a:lin ang="2700000" scaled="1"/>
          </a:grad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214" name="Oval 213"/>
          <p:cNvSpPr>
            <a:spLocks noChangeArrowheads="1"/>
          </p:cNvSpPr>
          <p:nvPr/>
        </p:nvSpPr>
        <p:spPr bwMode="hidden">
          <a:xfrm>
            <a:off x="8988425" y="4257675"/>
            <a:ext cx="247650" cy="131763"/>
          </a:xfrm>
          <a:prstGeom prst="ellipse">
            <a:avLst/>
          </a:prstGeom>
          <a:gradFill rotWithShape="0">
            <a:gsLst>
              <a:gs pos="0">
                <a:srgbClr val="0066CC"/>
              </a:gs>
              <a:gs pos="100000">
                <a:srgbClr val="0066CC">
                  <a:gamma/>
                  <a:shade val="54510"/>
                  <a:invGamma/>
                </a:srgbClr>
              </a:gs>
            </a:gsLst>
            <a:lin ang="2700000" scaled="1"/>
          </a:grad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215" name="Oval 214"/>
          <p:cNvSpPr>
            <a:spLocks noChangeArrowheads="1"/>
          </p:cNvSpPr>
          <p:nvPr/>
        </p:nvSpPr>
        <p:spPr bwMode="hidden">
          <a:xfrm>
            <a:off x="-104775" y="4551363"/>
            <a:ext cx="238125" cy="141287"/>
          </a:xfrm>
          <a:prstGeom prst="ellipse">
            <a:avLst/>
          </a:prstGeom>
          <a:gradFill rotWithShape="0">
            <a:gsLst>
              <a:gs pos="0">
                <a:srgbClr val="0066CC"/>
              </a:gs>
              <a:gs pos="100000">
                <a:srgbClr val="0066CC">
                  <a:gamma/>
                  <a:shade val="69804"/>
                  <a:invGamma/>
                </a:srgbClr>
              </a:gs>
            </a:gsLst>
            <a:lin ang="2700000" scaled="1"/>
          </a:grad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216" name="Oval 215"/>
          <p:cNvSpPr>
            <a:spLocks noChangeArrowheads="1"/>
          </p:cNvSpPr>
          <p:nvPr/>
        </p:nvSpPr>
        <p:spPr bwMode="hidden">
          <a:xfrm>
            <a:off x="1588" y="3935413"/>
            <a:ext cx="247650" cy="141287"/>
          </a:xfrm>
          <a:prstGeom prst="ellipse">
            <a:avLst/>
          </a:prstGeom>
          <a:gradFill rotWithShape="0">
            <a:gsLst>
              <a:gs pos="0">
                <a:srgbClr val="0066CC"/>
              </a:gs>
              <a:gs pos="100000">
                <a:srgbClr val="0066CC">
                  <a:gamma/>
                  <a:shade val="75686"/>
                  <a:invGamma/>
                </a:srgbClr>
              </a:gs>
            </a:gsLst>
            <a:lin ang="2700000" scaled="1"/>
          </a:grad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217" name="Oval 216"/>
          <p:cNvSpPr>
            <a:spLocks noChangeArrowheads="1"/>
          </p:cNvSpPr>
          <p:nvPr/>
        </p:nvSpPr>
        <p:spPr bwMode="hidden">
          <a:xfrm>
            <a:off x="-15875" y="2282825"/>
            <a:ext cx="168275" cy="69850"/>
          </a:xfrm>
          <a:prstGeom prst="ellipse">
            <a:avLst/>
          </a:prstGeom>
          <a:gradFill rotWithShape="0">
            <a:gsLst>
              <a:gs pos="0">
                <a:srgbClr val="0066CC"/>
              </a:gs>
              <a:gs pos="100000">
                <a:srgbClr val="0066CC">
                  <a:gamma/>
                  <a:shade val="90980"/>
                  <a:invGamma/>
                </a:srgbClr>
              </a:gs>
            </a:gsLst>
            <a:lin ang="2700000" scaled="1"/>
          </a:grad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218" name="Oval 217"/>
          <p:cNvSpPr>
            <a:spLocks noChangeArrowheads="1"/>
          </p:cNvSpPr>
          <p:nvPr/>
        </p:nvSpPr>
        <p:spPr bwMode="hidden">
          <a:xfrm>
            <a:off x="8926513" y="6369050"/>
            <a:ext cx="319087" cy="168275"/>
          </a:xfrm>
          <a:prstGeom prst="ellipse">
            <a:avLst/>
          </a:prstGeom>
          <a:gradFill rotWithShape="0">
            <a:gsLst>
              <a:gs pos="0">
                <a:srgbClr val="0066CC"/>
              </a:gs>
              <a:gs pos="100000">
                <a:srgbClr val="0066CC">
                  <a:gamma/>
                  <a:shade val="39216"/>
                  <a:invGamma/>
                </a:srgbClr>
              </a:gs>
            </a:gsLst>
            <a:lin ang="2700000" scaled="1"/>
          </a:grad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60986" name="Rectangle 218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844675"/>
            <a:ext cx="7772400" cy="1736725"/>
          </a:xfrm>
        </p:spPr>
        <p:txBody>
          <a:bodyPr anchor="b" anchorCtr="1"/>
          <a:lstStyle>
            <a:lvl1pPr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60987" name="Rectangle 219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219" name="Rectangle 220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2131AA-78F7-4FE3-905E-1BFA404FD46E}" type="datetimeFigureOut">
              <a:rPr lang="en-US"/>
              <a:pPr>
                <a:defRPr/>
              </a:pPr>
              <a:t>3/17/2013</a:t>
            </a:fld>
            <a:endParaRPr lang="en-US"/>
          </a:p>
        </p:txBody>
      </p:sp>
      <p:sp>
        <p:nvSpPr>
          <p:cNvPr id="220" name="Rectangle 221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21" name="Rectangle 222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622654-47B4-4D89-87CF-040919CDC85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220"/>
          <p:cNvSpPr>
            <a:spLocks noGrp="1" noChangeArrowheads="1"/>
          </p:cNvSpPr>
          <p:nvPr>
            <p:ph type="dt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7ADC093-997F-4DD7-A59F-1D1F55487449}" type="datetimeFigureOut">
              <a:rPr lang="en-US"/>
              <a:pPr>
                <a:defRPr/>
              </a:pPr>
              <a:t>3/17/2013</a:t>
            </a:fld>
            <a:endParaRPr lang="en-US"/>
          </a:p>
        </p:txBody>
      </p:sp>
      <p:sp>
        <p:nvSpPr>
          <p:cNvPr id="5" name="Rectangle 22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22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B340A0A-5426-4E03-BDA7-41DA2E9C6EC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220"/>
          <p:cNvSpPr>
            <a:spLocks noGrp="1" noChangeArrowheads="1"/>
          </p:cNvSpPr>
          <p:nvPr>
            <p:ph type="dt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8D289E5-5D72-49FB-841B-F111A3ED7926}" type="datetimeFigureOut">
              <a:rPr lang="en-US"/>
              <a:pPr>
                <a:defRPr/>
              </a:pPr>
              <a:t>3/17/2013</a:t>
            </a:fld>
            <a:endParaRPr lang="en-US"/>
          </a:p>
        </p:txBody>
      </p:sp>
      <p:sp>
        <p:nvSpPr>
          <p:cNvPr id="5" name="Rectangle 22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22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710F42D-5FB5-4071-8828-E0DF7063462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39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39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220"/>
          <p:cNvSpPr>
            <a:spLocks noGrp="1" noChangeArrowheads="1"/>
          </p:cNvSpPr>
          <p:nvPr>
            <p:ph type="dt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18E9E64-999C-4D8B-A5F9-631228E76A61}" type="datetimeFigureOut">
              <a:rPr lang="en-US"/>
              <a:pPr>
                <a:defRPr/>
              </a:pPr>
              <a:t>3/17/2013</a:t>
            </a:fld>
            <a:endParaRPr lang="en-US"/>
          </a:p>
        </p:txBody>
      </p:sp>
      <p:sp>
        <p:nvSpPr>
          <p:cNvPr id="6" name="Rectangle 22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22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76B3284-102A-4E9C-9F5F-85683873C61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220"/>
          <p:cNvSpPr>
            <a:spLocks noGrp="1" noChangeArrowheads="1"/>
          </p:cNvSpPr>
          <p:nvPr>
            <p:ph type="dt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1751575-48B6-46BC-96C2-018AD16069CD}" type="datetimeFigureOut">
              <a:rPr lang="en-US"/>
              <a:pPr>
                <a:defRPr/>
              </a:pPr>
              <a:t>3/17/2013</a:t>
            </a:fld>
            <a:endParaRPr lang="en-US"/>
          </a:p>
        </p:txBody>
      </p:sp>
      <p:sp>
        <p:nvSpPr>
          <p:cNvPr id="8" name="Rectangle 22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22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A117D03-3140-4355-8685-87D20ABA2D2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220"/>
          <p:cNvSpPr>
            <a:spLocks noGrp="1" noChangeArrowheads="1"/>
          </p:cNvSpPr>
          <p:nvPr>
            <p:ph type="dt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065751F-9E42-42CF-AA3A-04E269A27CDE}" type="datetimeFigureOut">
              <a:rPr lang="en-US"/>
              <a:pPr>
                <a:defRPr/>
              </a:pPr>
              <a:t>3/17/2013</a:t>
            </a:fld>
            <a:endParaRPr lang="en-US"/>
          </a:p>
        </p:txBody>
      </p:sp>
      <p:sp>
        <p:nvSpPr>
          <p:cNvPr id="4" name="Rectangle 22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22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FC3EC0D-79A0-4414-B002-994057D7A3C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20"/>
          <p:cNvSpPr>
            <a:spLocks noGrp="1" noChangeArrowheads="1"/>
          </p:cNvSpPr>
          <p:nvPr>
            <p:ph type="dt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777854C-92A1-4139-BC4D-699D1807F2A1}" type="datetimeFigureOut">
              <a:rPr lang="en-US"/>
              <a:pPr>
                <a:defRPr/>
              </a:pPr>
              <a:t>3/17/2013</a:t>
            </a:fld>
            <a:endParaRPr lang="en-US"/>
          </a:p>
        </p:txBody>
      </p:sp>
      <p:sp>
        <p:nvSpPr>
          <p:cNvPr id="3" name="Rectangle 22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22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D582486-D1F0-412F-9C44-CAF0B6650CA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220"/>
          <p:cNvSpPr>
            <a:spLocks noGrp="1" noChangeArrowheads="1"/>
          </p:cNvSpPr>
          <p:nvPr>
            <p:ph type="dt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7CB0565-66D6-4283-9050-E38080FEF03D}" type="datetimeFigureOut">
              <a:rPr lang="en-US"/>
              <a:pPr>
                <a:defRPr/>
              </a:pPr>
              <a:t>3/17/2013</a:t>
            </a:fld>
            <a:endParaRPr lang="en-US"/>
          </a:p>
        </p:txBody>
      </p:sp>
      <p:sp>
        <p:nvSpPr>
          <p:cNvPr id="6" name="Rectangle 22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22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FAEAD46-D129-484D-95C5-3EC1487F3D8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220"/>
          <p:cNvSpPr>
            <a:spLocks noGrp="1" noChangeArrowheads="1"/>
          </p:cNvSpPr>
          <p:nvPr>
            <p:ph type="dt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33AB0E9-FD60-4E9E-9EC1-F4B2460153B7}" type="datetimeFigureOut">
              <a:rPr lang="en-US"/>
              <a:pPr>
                <a:defRPr/>
              </a:pPr>
              <a:t>3/17/2013</a:t>
            </a:fld>
            <a:endParaRPr lang="en-US"/>
          </a:p>
        </p:txBody>
      </p:sp>
      <p:sp>
        <p:nvSpPr>
          <p:cNvPr id="6" name="Rectangle 22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22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5519132-0CA9-492E-A9F6-C51BC4D7AC1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1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rotWithShape="0">
          <a:gsLst>
            <a:gs pos="0">
              <a:srgbClr val="0066CC"/>
            </a:gs>
            <a:gs pos="100000">
              <a:srgbClr val="002F5E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Rectangle 3"/>
          <p:cNvSpPr>
            <a:spLocks noChangeArrowheads="1"/>
          </p:cNvSpPr>
          <p:nvPr/>
        </p:nvSpPr>
        <p:spPr bwMode="hidden">
          <a:xfrm rot="20798144" flipV="1">
            <a:off x="-23813" y="1643063"/>
            <a:ext cx="2768601" cy="9525"/>
          </a:xfrm>
          <a:prstGeom prst="rect">
            <a:avLst/>
          </a:prstGeom>
          <a:gradFill rotWithShape="0">
            <a:gsLst>
              <a:gs pos="0">
                <a:srgbClr val="0066CC">
                  <a:gamma/>
                  <a:shade val="90980"/>
                  <a:invGamma/>
                </a:srgbClr>
              </a:gs>
              <a:gs pos="100000">
                <a:srgbClr val="0066CC"/>
              </a:gs>
            </a:gsLst>
            <a:lin ang="27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rot="10800000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224" name="Rectangle 4"/>
          <p:cNvSpPr>
            <a:spLocks noChangeArrowheads="1"/>
          </p:cNvSpPr>
          <p:nvPr/>
        </p:nvSpPr>
        <p:spPr bwMode="hidden">
          <a:xfrm rot="20774366" flipV="1">
            <a:off x="-39688" y="1792288"/>
            <a:ext cx="3227388" cy="9525"/>
          </a:xfrm>
          <a:prstGeom prst="rect">
            <a:avLst/>
          </a:prstGeom>
          <a:gradFill rotWithShape="0">
            <a:gsLst>
              <a:gs pos="0">
                <a:srgbClr val="0066CC">
                  <a:gamma/>
                  <a:shade val="90980"/>
                  <a:invGamma/>
                </a:srgbClr>
              </a:gs>
              <a:gs pos="100000">
                <a:srgbClr val="0066CC"/>
              </a:gs>
            </a:gsLst>
            <a:lin ang="27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rot="10800000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225" name="Rectangle 5"/>
          <p:cNvSpPr>
            <a:spLocks noChangeArrowheads="1"/>
          </p:cNvSpPr>
          <p:nvPr/>
        </p:nvSpPr>
        <p:spPr bwMode="hidden">
          <a:xfrm rot="20757421" flipV="1">
            <a:off x="-44450" y="1905000"/>
            <a:ext cx="3565525" cy="9525"/>
          </a:xfrm>
          <a:prstGeom prst="rect">
            <a:avLst/>
          </a:prstGeom>
          <a:gradFill rotWithShape="0">
            <a:gsLst>
              <a:gs pos="0">
                <a:srgbClr val="0066CC">
                  <a:gamma/>
                  <a:shade val="90980"/>
                  <a:invGamma/>
                </a:srgbClr>
              </a:gs>
              <a:gs pos="100000">
                <a:srgbClr val="0066CC"/>
              </a:gs>
            </a:gsLst>
            <a:lin ang="27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rot="10800000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226" name="Rectangle 6"/>
          <p:cNvSpPr>
            <a:spLocks noChangeArrowheads="1"/>
          </p:cNvSpPr>
          <p:nvPr/>
        </p:nvSpPr>
        <p:spPr bwMode="hidden">
          <a:xfrm rot="20684206" flipV="1">
            <a:off x="-69850" y="2039938"/>
            <a:ext cx="3930650" cy="9525"/>
          </a:xfrm>
          <a:prstGeom prst="rect">
            <a:avLst/>
          </a:prstGeom>
          <a:gradFill rotWithShape="0">
            <a:gsLst>
              <a:gs pos="0">
                <a:srgbClr val="0066CC">
                  <a:gamma/>
                  <a:shade val="90980"/>
                  <a:invGamma/>
                </a:srgbClr>
              </a:gs>
              <a:gs pos="100000">
                <a:srgbClr val="0066CC"/>
              </a:gs>
            </a:gsLst>
            <a:lin ang="27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rot="10800000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227" name="Rectangle 7"/>
          <p:cNvSpPr>
            <a:spLocks noChangeArrowheads="1"/>
          </p:cNvSpPr>
          <p:nvPr/>
        </p:nvSpPr>
        <p:spPr bwMode="hidden">
          <a:xfrm rot="20631226" flipV="1">
            <a:off x="-82550" y="2220913"/>
            <a:ext cx="4397375" cy="9525"/>
          </a:xfrm>
          <a:prstGeom prst="rect">
            <a:avLst/>
          </a:prstGeom>
          <a:gradFill rotWithShape="0">
            <a:gsLst>
              <a:gs pos="0">
                <a:srgbClr val="0066CC">
                  <a:gamma/>
                  <a:shade val="90980"/>
                  <a:invGamma/>
                </a:srgbClr>
              </a:gs>
              <a:gs pos="100000">
                <a:srgbClr val="0066CC"/>
              </a:gs>
            </a:gsLst>
            <a:lin ang="27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rot="10800000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228" name="Rectangle 8"/>
          <p:cNvSpPr>
            <a:spLocks noChangeArrowheads="1"/>
          </p:cNvSpPr>
          <p:nvPr/>
        </p:nvSpPr>
        <p:spPr bwMode="hidden">
          <a:xfrm rot="20554235" flipV="1">
            <a:off x="-104775" y="2420938"/>
            <a:ext cx="4854575" cy="9525"/>
          </a:xfrm>
          <a:prstGeom prst="rect">
            <a:avLst/>
          </a:prstGeom>
          <a:gradFill rotWithShape="0">
            <a:gsLst>
              <a:gs pos="0">
                <a:srgbClr val="0066CC">
                  <a:gamma/>
                  <a:shade val="90980"/>
                  <a:invGamma/>
                </a:srgbClr>
              </a:gs>
              <a:gs pos="100000">
                <a:srgbClr val="0066CC"/>
              </a:gs>
            </a:gsLst>
            <a:lin ang="27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rot="10800000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229" name="Rectangle 9"/>
          <p:cNvSpPr>
            <a:spLocks noChangeArrowheads="1"/>
          </p:cNvSpPr>
          <p:nvPr/>
        </p:nvSpPr>
        <p:spPr bwMode="hidden">
          <a:xfrm rot="20466593" flipV="1">
            <a:off x="-149225" y="2692400"/>
            <a:ext cx="5402263" cy="9525"/>
          </a:xfrm>
          <a:prstGeom prst="rect">
            <a:avLst/>
          </a:prstGeom>
          <a:gradFill rotWithShape="0">
            <a:gsLst>
              <a:gs pos="0">
                <a:srgbClr val="0066CC">
                  <a:gamma/>
                  <a:shade val="90980"/>
                  <a:invGamma/>
                </a:srgbClr>
              </a:gs>
              <a:gs pos="100000">
                <a:srgbClr val="0066CC"/>
              </a:gs>
            </a:gsLst>
            <a:lin ang="27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rot="10800000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230" name="Rectangle 10"/>
          <p:cNvSpPr>
            <a:spLocks noChangeArrowheads="1"/>
          </p:cNvSpPr>
          <p:nvPr/>
        </p:nvSpPr>
        <p:spPr bwMode="hidden">
          <a:xfrm rot="20343219" flipV="1">
            <a:off x="-158750" y="2960688"/>
            <a:ext cx="5951538" cy="9525"/>
          </a:xfrm>
          <a:prstGeom prst="rect">
            <a:avLst/>
          </a:prstGeom>
          <a:gradFill rotWithShape="0">
            <a:gsLst>
              <a:gs pos="0">
                <a:srgbClr val="0066CC"/>
              </a:gs>
              <a:gs pos="100000">
                <a:srgbClr val="0066CC">
                  <a:gamma/>
                  <a:shade val="84706"/>
                  <a:invGamma/>
                </a:srgbClr>
              </a:gs>
            </a:gsLst>
            <a:lin ang="27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rot="10800000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231" name="Rectangle 11"/>
          <p:cNvSpPr>
            <a:spLocks noChangeArrowheads="1"/>
          </p:cNvSpPr>
          <p:nvPr/>
        </p:nvSpPr>
        <p:spPr bwMode="hidden">
          <a:xfrm rot="20211065" flipV="1">
            <a:off x="-263525" y="3262313"/>
            <a:ext cx="6681788" cy="9525"/>
          </a:xfrm>
          <a:prstGeom prst="rect">
            <a:avLst/>
          </a:prstGeom>
          <a:gradFill rotWithShape="0">
            <a:gsLst>
              <a:gs pos="0">
                <a:srgbClr val="0066CC"/>
              </a:gs>
              <a:gs pos="100000">
                <a:srgbClr val="0066CC">
                  <a:gamma/>
                  <a:shade val="75686"/>
                  <a:invGamma/>
                </a:srgbClr>
              </a:gs>
            </a:gsLst>
            <a:lin ang="27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rot="10800000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232" name="Rectangle 12"/>
          <p:cNvSpPr>
            <a:spLocks noChangeArrowheads="1"/>
          </p:cNvSpPr>
          <p:nvPr/>
        </p:nvSpPr>
        <p:spPr bwMode="hidden">
          <a:xfrm rot="20102912" flipV="1">
            <a:off x="-341313" y="3636963"/>
            <a:ext cx="7321551" cy="9525"/>
          </a:xfrm>
          <a:prstGeom prst="rect">
            <a:avLst/>
          </a:prstGeom>
          <a:gradFill rotWithShape="0">
            <a:gsLst>
              <a:gs pos="0">
                <a:srgbClr val="0066CC"/>
              </a:gs>
              <a:gs pos="100000">
                <a:srgbClr val="0066CC">
                  <a:gamma/>
                  <a:shade val="69804"/>
                  <a:invGamma/>
                </a:srgbClr>
              </a:gs>
            </a:gsLst>
            <a:lin ang="27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rot="10800000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233" name="Rectangle 13"/>
          <p:cNvSpPr>
            <a:spLocks noChangeArrowheads="1"/>
          </p:cNvSpPr>
          <p:nvPr/>
        </p:nvSpPr>
        <p:spPr bwMode="hidden">
          <a:xfrm rot="19923405" flipV="1">
            <a:off x="-498475" y="4157663"/>
            <a:ext cx="8255000" cy="9525"/>
          </a:xfrm>
          <a:prstGeom prst="rect">
            <a:avLst/>
          </a:prstGeom>
          <a:gradFill rotWithShape="0">
            <a:gsLst>
              <a:gs pos="0">
                <a:srgbClr val="0066CC"/>
              </a:gs>
              <a:gs pos="100000">
                <a:srgbClr val="0066CC">
                  <a:gamma/>
                  <a:shade val="60784"/>
                  <a:invGamma/>
                </a:srgbClr>
              </a:gs>
            </a:gsLst>
            <a:lin ang="27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rot="10800000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234" name="Rectangle 14"/>
          <p:cNvSpPr>
            <a:spLocks noChangeArrowheads="1"/>
          </p:cNvSpPr>
          <p:nvPr/>
        </p:nvSpPr>
        <p:spPr bwMode="hidden">
          <a:xfrm rot="19686284" flipV="1">
            <a:off x="12700" y="4576763"/>
            <a:ext cx="8574088" cy="9525"/>
          </a:xfrm>
          <a:prstGeom prst="rect">
            <a:avLst/>
          </a:prstGeom>
          <a:gradFill rotWithShape="0">
            <a:gsLst>
              <a:gs pos="0">
                <a:srgbClr val="0066CC"/>
              </a:gs>
              <a:gs pos="100000">
                <a:srgbClr val="0066CC">
                  <a:gamma/>
                  <a:shade val="46275"/>
                  <a:invGamma/>
                </a:srgbClr>
              </a:gs>
            </a:gsLst>
            <a:lin ang="27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rot="10800000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235" name="Rectangle 15"/>
          <p:cNvSpPr>
            <a:spLocks noChangeArrowheads="1"/>
          </p:cNvSpPr>
          <p:nvPr/>
        </p:nvSpPr>
        <p:spPr bwMode="hidden">
          <a:xfrm rot="19383534" flipV="1">
            <a:off x="2092325" y="4651375"/>
            <a:ext cx="7321550" cy="9525"/>
          </a:xfrm>
          <a:prstGeom prst="rect">
            <a:avLst/>
          </a:prstGeom>
          <a:gradFill rotWithShape="0">
            <a:gsLst>
              <a:gs pos="0">
                <a:srgbClr val="0066CC"/>
              </a:gs>
              <a:gs pos="100000">
                <a:srgbClr val="0066CC">
                  <a:gamma/>
                  <a:shade val="30196"/>
                  <a:invGamma/>
                </a:srgbClr>
              </a:gs>
            </a:gsLst>
            <a:lin ang="27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rot="10800000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236" name="Rectangle 16"/>
          <p:cNvSpPr>
            <a:spLocks noChangeArrowheads="1"/>
          </p:cNvSpPr>
          <p:nvPr/>
        </p:nvSpPr>
        <p:spPr bwMode="hidden">
          <a:xfrm rot="18994182" flipV="1">
            <a:off x="4254500" y="4878388"/>
            <a:ext cx="5676900" cy="9525"/>
          </a:xfrm>
          <a:prstGeom prst="rect">
            <a:avLst/>
          </a:prstGeom>
          <a:gradFill rotWithShape="0">
            <a:gsLst>
              <a:gs pos="0">
                <a:srgbClr val="0066CC"/>
              </a:gs>
              <a:gs pos="100000">
                <a:srgbClr val="0066CC">
                  <a:gamma/>
                  <a:shade val="3137"/>
                  <a:invGamma/>
                </a:srgbClr>
              </a:gs>
            </a:gsLst>
            <a:lin ang="27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rot="10800000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237" name="Rectangle 17"/>
          <p:cNvSpPr>
            <a:spLocks noChangeArrowheads="1"/>
          </p:cNvSpPr>
          <p:nvPr/>
        </p:nvSpPr>
        <p:spPr bwMode="hidden">
          <a:xfrm rot="18603245" flipV="1">
            <a:off x="6431757" y="5564981"/>
            <a:ext cx="3300412" cy="9525"/>
          </a:xfrm>
          <a:prstGeom prst="rect">
            <a:avLst/>
          </a:prstGeom>
          <a:gradFill rotWithShape="0">
            <a:gsLst>
              <a:gs pos="0">
                <a:srgbClr val="0066CC"/>
              </a:gs>
              <a:gs pos="100000">
                <a:srgbClr val="0066CC">
                  <a:gamma/>
                  <a:shade val="0"/>
                  <a:invGamma/>
                </a:srgbClr>
              </a:gs>
            </a:gsLst>
            <a:lin ang="27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rot="10800000" vert="eaVert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238" name="Rectangle 18"/>
          <p:cNvSpPr>
            <a:spLocks noChangeArrowheads="1"/>
          </p:cNvSpPr>
          <p:nvPr/>
        </p:nvSpPr>
        <p:spPr bwMode="hidden">
          <a:xfrm rot="39991575" flipH="1" flipV="1">
            <a:off x="8520907" y="6617494"/>
            <a:ext cx="795337" cy="9525"/>
          </a:xfrm>
          <a:prstGeom prst="rect">
            <a:avLst/>
          </a:prstGeom>
          <a:gradFill rotWithShape="0">
            <a:gsLst>
              <a:gs pos="0">
                <a:srgbClr val="0066CC"/>
              </a:gs>
              <a:gs pos="100000">
                <a:srgbClr val="0066CC">
                  <a:gamma/>
                  <a:shade val="0"/>
                  <a:invGamma/>
                </a:srgbClr>
              </a:gs>
            </a:gsLst>
            <a:lin ang="27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rot="10800000" vert="eaVert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239" name="Rectangle 19"/>
          <p:cNvSpPr>
            <a:spLocks noChangeArrowheads="1"/>
          </p:cNvSpPr>
          <p:nvPr/>
        </p:nvSpPr>
        <p:spPr bwMode="hidden">
          <a:xfrm rot="-20541361">
            <a:off x="-233363" y="3749675"/>
            <a:ext cx="9598026" cy="9525"/>
          </a:xfrm>
          <a:prstGeom prst="rect">
            <a:avLst/>
          </a:prstGeom>
          <a:gradFill rotWithShape="0">
            <a:gsLst>
              <a:gs pos="0">
                <a:srgbClr val="0066CC"/>
              </a:gs>
              <a:gs pos="100000">
                <a:srgbClr val="0066CC">
                  <a:gamma/>
                  <a:shade val="54510"/>
                  <a:invGamma/>
                </a:srgbClr>
              </a:gs>
            </a:gsLst>
            <a:lin ang="2700000" scaled="1"/>
          </a:gradFill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240" name="Rectangle 20"/>
          <p:cNvSpPr>
            <a:spLocks noChangeArrowheads="1"/>
          </p:cNvSpPr>
          <p:nvPr/>
        </p:nvSpPr>
        <p:spPr bwMode="hidden">
          <a:xfrm rot="-20036206">
            <a:off x="-315913" y="5394325"/>
            <a:ext cx="6575426" cy="9525"/>
          </a:xfrm>
          <a:prstGeom prst="rect">
            <a:avLst/>
          </a:prstGeom>
          <a:gradFill rotWithShape="0">
            <a:gsLst>
              <a:gs pos="0">
                <a:srgbClr val="0066CC"/>
              </a:gs>
              <a:gs pos="100000">
                <a:srgbClr val="0066CC">
                  <a:gamma/>
                  <a:shade val="63529"/>
                  <a:invGamma/>
                </a:srgbClr>
              </a:gs>
            </a:gsLst>
            <a:lin ang="2700000" scaled="1"/>
          </a:gradFill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241" name="Rectangle 21"/>
          <p:cNvSpPr>
            <a:spLocks noChangeArrowheads="1"/>
          </p:cNvSpPr>
          <p:nvPr/>
        </p:nvSpPr>
        <p:spPr bwMode="hidden">
          <a:xfrm rot="1732981">
            <a:off x="-263525" y="5756275"/>
            <a:ext cx="4451350" cy="9525"/>
          </a:xfrm>
          <a:prstGeom prst="rect">
            <a:avLst/>
          </a:prstGeom>
          <a:gradFill rotWithShape="0">
            <a:gsLst>
              <a:gs pos="0">
                <a:srgbClr val="0066CC"/>
              </a:gs>
              <a:gs pos="100000">
                <a:srgbClr val="0066CC">
                  <a:gamma/>
                  <a:shade val="63529"/>
                  <a:invGamma/>
                </a:srgbClr>
              </a:gs>
            </a:gsLst>
            <a:lin ang="2700000" scaled="1"/>
          </a:gradFill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242" name="Rectangle 22"/>
          <p:cNvSpPr>
            <a:spLocks noChangeArrowheads="1"/>
          </p:cNvSpPr>
          <p:nvPr/>
        </p:nvSpPr>
        <p:spPr bwMode="hidden">
          <a:xfrm rot="1969083">
            <a:off x="-176213" y="6229350"/>
            <a:ext cx="2222501" cy="9525"/>
          </a:xfrm>
          <a:prstGeom prst="rect">
            <a:avLst/>
          </a:prstGeom>
          <a:gradFill rotWithShape="0">
            <a:gsLst>
              <a:gs pos="0">
                <a:srgbClr val="0066CC"/>
              </a:gs>
              <a:gs pos="100000">
                <a:srgbClr val="0066CC">
                  <a:gamma/>
                  <a:shade val="69804"/>
                  <a:invGamma/>
                </a:srgbClr>
              </a:gs>
            </a:gsLst>
            <a:lin ang="2700000" scaled="1"/>
          </a:gradFill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243" name="Rectangle 23"/>
          <p:cNvSpPr>
            <a:spLocks noChangeArrowheads="1"/>
          </p:cNvSpPr>
          <p:nvPr/>
        </p:nvSpPr>
        <p:spPr bwMode="hidden">
          <a:xfrm rot="-20213826">
            <a:off x="-344488" y="5116513"/>
            <a:ext cx="8694738" cy="9525"/>
          </a:xfrm>
          <a:prstGeom prst="rect">
            <a:avLst/>
          </a:prstGeom>
          <a:gradFill rotWithShape="0">
            <a:gsLst>
              <a:gs pos="0">
                <a:srgbClr val="0066CC"/>
              </a:gs>
              <a:gs pos="100000">
                <a:srgbClr val="0066CC">
                  <a:gamma/>
                  <a:shade val="48627"/>
                  <a:invGamma/>
                </a:srgbClr>
              </a:gs>
            </a:gsLst>
            <a:lin ang="2700000" scaled="1"/>
          </a:gradFill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244" name="Rectangle 24"/>
          <p:cNvSpPr>
            <a:spLocks noChangeArrowheads="1"/>
          </p:cNvSpPr>
          <p:nvPr/>
        </p:nvSpPr>
        <p:spPr bwMode="hidden">
          <a:xfrm rot="22583969">
            <a:off x="-184150" y="3382963"/>
            <a:ext cx="9550400" cy="9525"/>
          </a:xfrm>
          <a:prstGeom prst="rect">
            <a:avLst/>
          </a:prstGeom>
          <a:gradFill rotWithShape="0">
            <a:gsLst>
              <a:gs pos="0">
                <a:srgbClr val="0066CC"/>
              </a:gs>
              <a:gs pos="100000">
                <a:srgbClr val="0066CC">
                  <a:gamma/>
                  <a:shade val="57647"/>
                  <a:invGamma/>
                </a:srgbClr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245" name="Rectangle 25"/>
          <p:cNvSpPr>
            <a:spLocks noChangeArrowheads="1"/>
          </p:cNvSpPr>
          <p:nvPr/>
        </p:nvSpPr>
        <p:spPr bwMode="hidden">
          <a:xfrm rot="930109" flipV="1">
            <a:off x="125413" y="3092450"/>
            <a:ext cx="9137650" cy="9525"/>
          </a:xfrm>
          <a:prstGeom prst="rect">
            <a:avLst/>
          </a:prstGeom>
          <a:gradFill rotWithShape="0">
            <a:gsLst>
              <a:gs pos="0">
                <a:srgbClr val="0066CC"/>
              </a:gs>
              <a:gs pos="100000">
                <a:srgbClr val="0066CC">
                  <a:gamma/>
                  <a:shade val="60784"/>
                  <a:invGamma/>
                </a:srgbClr>
              </a:gs>
            </a:gsLst>
            <a:lin ang="27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rot="10800000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246" name="Rectangle 26"/>
          <p:cNvSpPr>
            <a:spLocks noChangeArrowheads="1"/>
          </p:cNvSpPr>
          <p:nvPr/>
        </p:nvSpPr>
        <p:spPr bwMode="hidden">
          <a:xfrm rot="-20731987">
            <a:off x="592138" y="2863850"/>
            <a:ext cx="8691562" cy="9525"/>
          </a:xfrm>
          <a:prstGeom prst="rect">
            <a:avLst/>
          </a:prstGeom>
          <a:gradFill rotWithShape="0">
            <a:gsLst>
              <a:gs pos="0">
                <a:srgbClr val="0066CC"/>
              </a:gs>
              <a:gs pos="100000">
                <a:srgbClr val="0066CC">
                  <a:gamma/>
                  <a:shade val="60784"/>
                  <a:invGamma/>
                </a:srgbClr>
              </a:gs>
            </a:gsLst>
            <a:lin ang="2700000" scaled="1"/>
          </a:gradFill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247" name="Rectangle 27"/>
          <p:cNvSpPr>
            <a:spLocks noChangeArrowheads="1"/>
          </p:cNvSpPr>
          <p:nvPr/>
        </p:nvSpPr>
        <p:spPr bwMode="hidden">
          <a:xfrm rot="-64024402">
            <a:off x="1344613" y="2514600"/>
            <a:ext cx="7899400" cy="9525"/>
          </a:xfrm>
          <a:prstGeom prst="rect">
            <a:avLst/>
          </a:prstGeom>
          <a:gradFill rotWithShape="0">
            <a:gsLst>
              <a:gs pos="0">
                <a:srgbClr val="0066CC"/>
              </a:gs>
              <a:gs pos="100000">
                <a:srgbClr val="0066CC">
                  <a:gamma/>
                  <a:shade val="60784"/>
                  <a:invGamma/>
                </a:srgbClr>
              </a:gs>
            </a:gsLst>
            <a:lin ang="2700000" scaled="1"/>
          </a:gradFill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248" name="Rectangle 28"/>
          <p:cNvSpPr>
            <a:spLocks noChangeArrowheads="1"/>
          </p:cNvSpPr>
          <p:nvPr/>
        </p:nvSpPr>
        <p:spPr bwMode="hidden">
          <a:xfrm rot="-42464612">
            <a:off x="1670050" y="2346325"/>
            <a:ext cx="7554913" cy="9525"/>
          </a:xfrm>
          <a:prstGeom prst="rect">
            <a:avLst/>
          </a:prstGeom>
          <a:gradFill rotWithShape="0">
            <a:gsLst>
              <a:gs pos="0">
                <a:srgbClr val="0066CC"/>
              </a:gs>
              <a:gs pos="100000">
                <a:srgbClr val="0066CC">
                  <a:gamma/>
                  <a:shade val="60784"/>
                  <a:invGamma/>
                </a:srgbClr>
              </a:gs>
            </a:gsLst>
            <a:lin ang="2700000" scaled="1"/>
          </a:gradFill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249" name="Rectangle 29"/>
          <p:cNvSpPr>
            <a:spLocks noChangeArrowheads="1"/>
          </p:cNvSpPr>
          <p:nvPr/>
        </p:nvSpPr>
        <p:spPr bwMode="hidden">
          <a:xfrm rot="-20907336">
            <a:off x="1973263" y="2189163"/>
            <a:ext cx="7234237" cy="9525"/>
          </a:xfrm>
          <a:prstGeom prst="rect">
            <a:avLst/>
          </a:prstGeom>
          <a:gradFill rotWithShape="0">
            <a:gsLst>
              <a:gs pos="0">
                <a:srgbClr val="0066CC"/>
              </a:gs>
              <a:gs pos="100000">
                <a:srgbClr val="0066CC">
                  <a:gamma/>
                  <a:shade val="66667"/>
                  <a:invGamma/>
                </a:srgbClr>
              </a:gs>
            </a:gsLst>
            <a:lin ang="2700000" scaled="1"/>
          </a:gradFill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250" name="Rectangle 30"/>
          <p:cNvSpPr>
            <a:spLocks noChangeArrowheads="1"/>
          </p:cNvSpPr>
          <p:nvPr/>
        </p:nvSpPr>
        <p:spPr bwMode="hidden">
          <a:xfrm rot="655690" flipV="1">
            <a:off x="2359025" y="2074863"/>
            <a:ext cx="6848475" cy="9525"/>
          </a:xfrm>
          <a:prstGeom prst="rect">
            <a:avLst/>
          </a:prstGeom>
          <a:gradFill rotWithShape="0">
            <a:gsLst>
              <a:gs pos="0">
                <a:srgbClr val="0066CC"/>
              </a:gs>
              <a:gs pos="100000">
                <a:srgbClr val="0066CC">
                  <a:gamma/>
                  <a:shade val="66667"/>
                  <a:invGamma/>
                </a:srgbClr>
              </a:gs>
            </a:gsLst>
            <a:lin ang="27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rot="10800000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251" name="Rectangle 31"/>
          <p:cNvSpPr>
            <a:spLocks noChangeArrowheads="1"/>
          </p:cNvSpPr>
          <p:nvPr/>
        </p:nvSpPr>
        <p:spPr bwMode="hidden">
          <a:xfrm rot="636921" flipV="1">
            <a:off x="2617788" y="1936750"/>
            <a:ext cx="6594475" cy="9525"/>
          </a:xfrm>
          <a:prstGeom prst="rect">
            <a:avLst/>
          </a:prstGeom>
          <a:gradFill rotWithShape="0">
            <a:gsLst>
              <a:gs pos="0">
                <a:srgbClr val="0066CC"/>
              </a:gs>
              <a:gs pos="100000">
                <a:srgbClr val="0066CC">
                  <a:gamma/>
                  <a:shade val="66667"/>
                  <a:invGamma/>
                </a:srgbClr>
              </a:gs>
            </a:gsLst>
            <a:lin ang="27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rot="10800000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252" name="Rectangle 32"/>
          <p:cNvSpPr>
            <a:spLocks noChangeArrowheads="1"/>
          </p:cNvSpPr>
          <p:nvPr/>
        </p:nvSpPr>
        <p:spPr bwMode="hidden">
          <a:xfrm rot="803987" flipV="1">
            <a:off x="968375" y="2676525"/>
            <a:ext cx="8261350" cy="9525"/>
          </a:xfrm>
          <a:prstGeom prst="rect">
            <a:avLst/>
          </a:prstGeom>
          <a:gradFill rotWithShape="0">
            <a:gsLst>
              <a:gs pos="0">
                <a:srgbClr val="0066CC"/>
              </a:gs>
              <a:gs pos="100000">
                <a:srgbClr val="0066CC">
                  <a:gamma/>
                  <a:shade val="60784"/>
                  <a:invGamma/>
                </a:srgbClr>
              </a:gs>
            </a:gsLst>
            <a:lin ang="27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rot="10800000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253" name="Rectangle 33"/>
          <p:cNvSpPr>
            <a:spLocks noChangeArrowheads="1"/>
          </p:cNvSpPr>
          <p:nvPr/>
        </p:nvSpPr>
        <p:spPr bwMode="hidden">
          <a:xfrm rot="1273217" flipV="1">
            <a:off x="-325438" y="4727575"/>
            <a:ext cx="9763126" cy="9525"/>
          </a:xfrm>
          <a:prstGeom prst="rect">
            <a:avLst/>
          </a:prstGeom>
          <a:gradFill rotWithShape="0">
            <a:gsLst>
              <a:gs pos="0">
                <a:srgbClr val="0066CC"/>
              </a:gs>
              <a:gs pos="100000">
                <a:srgbClr val="0066CC">
                  <a:gamma/>
                  <a:shade val="54510"/>
                  <a:invGamma/>
                </a:srgbClr>
              </a:gs>
            </a:gsLst>
            <a:lin ang="27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rot="10800000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254" name="Rectangle 34"/>
          <p:cNvSpPr>
            <a:spLocks noChangeArrowheads="1"/>
          </p:cNvSpPr>
          <p:nvPr/>
        </p:nvSpPr>
        <p:spPr bwMode="hidden">
          <a:xfrm rot="1169729" flipV="1">
            <a:off x="-277813" y="4230688"/>
            <a:ext cx="9690101" cy="9525"/>
          </a:xfrm>
          <a:prstGeom prst="rect">
            <a:avLst/>
          </a:prstGeom>
          <a:gradFill rotWithShape="0">
            <a:gsLst>
              <a:gs pos="0">
                <a:srgbClr val="0066CC"/>
              </a:gs>
              <a:gs pos="100000">
                <a:srgbClr val="0066CC">
                  <a:gamma/>
                  <a:shade val="51373"/>
                  <a:invGamma/>
                </a:srgbClr>
              </a:gs>
            </a:gsLst>
            <a:lin ang="27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rot="10800000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255" name="Oval 35"/>
          <p:cNvSpPr>
            <a:spLocks noChangeArrowheads="1"/>
          </p:cNvSpPr>
          <p:nvPr/>
        </p:nvSpPr>
        <p:spPr bwMode="hidden">
          <a:xfrm>
            <a:off x="1173163" y="5335588"/>
            <a:ext cx="266700" cy="152400"/>
          </a:xfrm>
          <a:prstGeom prst="ellipse">
            <a:avLst/>
          </a:prstGeom>
          <a:gradFill rotWithShape="0">
            <a:gsLst>
              <a:gs pos="0">
                <a:srgbClr val="0066CC"/>
              </a:gs>
              <a:gs pos="100000">
                <a:srgbClr val="0066CC">
                  <a:gamma/>
                  <a:shade val="66667"/>
                  <a:invGamma/>
                </a:srgbClr>
              </a:gs>
            </a:gsLst>
            <a:lin ang="2700000" scaled="1"/>
          </a:grad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256" name="Oval 36"/>
          <p:cNvSpPr>
            <a:spLocks noChangeArrowheads="1"/>
          </p:cNvSpPr>
          <p:nvPr/>
        </p:nvSpPr>
        <p:spPr bwMode="hidden">
          <a:xfrm>
            <a:off x="373063" y="4883150"/>
            <a:ext cx="266700" cy="150813"/>
          </a:xfrm>
          <a:prstGeom prst="ellipse">
            <a:avLst/>
          </a:prstGeom>
          <a:gradFill rotWithShape="0">
            <a:gsLst>
              <a:gs pos="0">
                <a:srgbClr val="0066CC"/>
              </a:gs>
              <a:gs pos="100000">
                <a:srgbClr val="0066CC">
                  <a:gamma/>
                  <a:shade val="69804"/>
                  <a:invGamma/>
                </a:srgbClr>
              </a:gs>
            </a:gsLst>
            <a:lin ang="2700000" scaled="1"/>
          </a:grad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257" name="Oval 37"/>
          <p:cNvSpPr>
            <a:spLocks noChangeArrowheads="1"/>
          </p:cNvSpPr>
          <p:nvPr/>
        </p:nvSpPr>
        <p:spPr bwMode="hidden">
          <a:xfrm>
            <a:off x="250825" y="5800725"/>
            <a:ext cx="311150" cy="168275"/>
          </a:xfrm>
          <a:prstGeom prst="ellipse">
            <a:avLst/>
          </a:prstGeom>
          <a:gradFill rotWithShape="0">
            <a:gsLst>
              <a:gs pos="0">
                <a:srgbClr val="0066CC"/>
              </a:gs>
              <a:gs pos="100000">
                <a:srgbClr val="0066CC">
                  <a:gamma/>
                  <a:shade val="66667"/>
                  <a:invGamma/>
                </a:srgbClr>
              </a:gs>
            </a:gsLst>
            <a:lin ang="2700000" scaled="1"/>
          </a:grad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258" name="Oval 38"/>
          <p:cNvSpPr>
            <a:spLocks noChangeArrowheads="1"/>
          </p:cNvSpPr>
          <p:nvPr/>
        </p:nvSpPr>
        <p:spPr bwMode="hidden">
          <a:xfrm>
            <a:off x="3295650" y="4227513"/>
            <a:ext cx="247650" cy="133350"/>
          </a:xfrm>
          <a:prstGeom prst="ellipse">
            <a:avLst/>
          </a:prstGeom>
          <a:gradFill rotWithShape="0">
            <a:gsLst>
              <a:gs pos="0">
                <a:srgbClr val="0066CC"/>
              </a:gs>
              <a:gs pos="100000">
                <a:srgbClr val="0066CC">
                  <a:gamma/>
                  <a:shade val="66667"/>
                  <a:invGamma/>
                </a:srgbClr>
              </a:gs>
            </a:gsLst>
            <a:lin ang="2700000" scaled="1"/>
          </a:grad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259" name="Oval 39"/>
          <p:cNvSpPr>
            <a:spLocks noChangeArrowheads="1"/>
          </p:cNvSpPr>
          <p:nvPr/>
        </p:nvSpPr>
        <p:spPr bwMode="hidden">
          <a:xfrm>
            <a:off x="1939925" y="4886325"/>
            <a:ext cx="266700" cy="150813"/>
          </a:xfrm>
          <a:prstGeom prst="ellipse">
            <a:avLst/>
          </a:prstGeom>
          <a:gradFill rotWithShape="0">
            <a:gsLst>
              <a:gs pos="0">
                <a:srgbClr val="0066CC"/>
              </a:gs>
              <a:gs pos="100000">
                <a:srgbClr val="0066CC">
                  <a:gamma/>
                  <a:shade val="66667"/>
                  <a:invGamma/>
                </a:srgbClr>
              </a:gs>
            </a:gsLst>
            <a:lin ang="2700000" scaled="1"/>
          </a:grad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260" name="Oval 40"/>
          <p:cNvSpPr>
            <a:spLocks noChangeArrowheads="1"/>
          </p:cNvSpPr>
          <p:nvPr/>
        </p:nvSpPr>
        <p:spPr bwMode="hidden">
          <a:xfrm>
            <a:off x="2674938" y="4538663"/>
            <a:ext cx="247650" cy="142875"/>
          </a:xfrm>
          <a:prstGeom prst="ellipse">
            <a:avLst/>
          </a:prstGeom>
          <a:gradFill rotWithShape="0">
            <a:gsLst>
              <a:gs pos="0">
                <a:srgbClr val="0066CC"/>
              </a:gs>
              <a:gs pos="100000">
                <a:srgbClr val="0066CC">
                  <a:gamma/>
                  <a:shade val="66667"/>
                  <a:invGamma/>
                </a:srgbClr>
              </a:gs>
            </a:gsLst>
            <a:lin ang="2700000" scaled="1"/>
          </a:grad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261" name="Oval 41"/>
          <p:cNvSpPr>
            <a:spLocks noChangeArrowheads="1"/>
          </p:cNvSpPr>
          <p:nvPr/>
        </p:nvSpPr>
        <p:spPr bwMode="hidden">
          <a:xfrm>
            <a:off x="1189038" y="4510088"/>
            <a:ext cx="239712" cy="141287"/>
          </a:xfrm>
          <a:prstGeom prst="ellipse">
            <a:avLst/>
          </a:prstGeom>
          <a:gradFill rotWithShape="0">
            <a:gsLst>
              <a:gs pos="0">
                <a:srgbClr val="0066CC"/>
              </a:gs>
              <a:gs pos="100000">
                <a:srgbClr val="0066CC">
                  <a:gamma/>
                  <a:shade val="69804"/>
                  <a:invGamma/>
                </a:srgbClr>
              </a:gs>
            </a:gsLst>
            <a:lin ang="2700000" scaled="1"/>
          </a:grad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262" name="Oval 42"/>
          <p:cNvSpPr>
            <a:spLocks noChangeArrowheads="1"/>
          </p:cNvSpPr>
          <p:nvPr/>
        </p:nvSpPr>
        <p:spPr bwMode="hidden">
          <a:xfrm>
            <a:off x="581025" y="4219575"/>
            <a:ext cx="238125" cy="133350"/>
          </a:xfrm>
          <a:prstGeom prst="ellipse">
            <a:avLst/>
          </a:prstGeom>
          <a:gradFill rotWithShape="0">
            <a:gsLst>
              <a:gs pos="0">
                <a:srgbClr val="0066CC"/>
              </a:gs>
              <a:gs pos="100000">
                <a:srgbClr val="0066CC">
                  <a:gamma/>
                  <a:shade val="75686"/>
                  <a:invGamma/>
                </a:srgbClr>
              </a:gs>
            </a:gsLst>
            <a:lin ang="2700000" scaled="1"/>
          </a:grad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263" name="Oval 43"/>
          <p:cNvSpPr>
            <a:spLocks noChangeArrowheads="1"/>
          </p:cNvSpPr>
          <p:nvPr/>
        </p:nvSpPr>
        <p:spPr bwMode="hidden">
          <a:xfrm>
            <a:off x="1858963" y="4197350"/>
            <a:ext cx="247650" cy="131763"/>
          </a:xfrm>
          <a:prstGeom prst="ellipse">
            <a:avLst/>
          </a:prstGeom>
          <a:gradFill rotWithShape="0">
            <a:gsLst>
              <a:gs pos="0">
                <a:srgbClr val="0066CC"/>
              </a:gs>
              <a:gs pos="100000">
                <a:srgbClr val="0066CC">
                  <a:gamma/>
                  <a:shade val="69804"/>
                  <a:invGamma/>
                </a:srgbClr>
              </a:gs>
            </a:gsLst>
            <a:lin ang="2700000" scaled="1"/>
          </a:grad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264" name="Oval 44"/>
          <p:cNvSpPr>
            <a:spLocks noChangeArrowheads="1"/>
          </p:cNvSpPr>
          <p:nvPr/>
        </p:nvSpPr>
        <p:spPr bwMode="hidden">
          <a:xfrm>
            <a:off x="3810000" y="3948113"/>
            <a:ext cx="247650" cy="131762"/>
          </a:xfrm>
          <a:prstGeom prst="ellipse">
            <a:avLst/>
          </a:prstGeom>
          <a:gradFill rotWithShape="0">
            <a:gsLst>
              <a:gs pos="0">
                <a:srgbClr val="0066CC"/>
              </a:gs>
              <a:gs pos="100000">
                <a:srgbClr val="0066CC">
                  <a:gamma/>
                  <a:shade val="66667"/>
                  <a:invGamma/>
                </a:srgbClr>
              </a:gs>
            </a:gsLst>
            <a:lin ang="2700000" scaled="1"/>
          </a:grad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265" name="Oval 45"/>
          <p:cNvSpPr>
            <a:spLocks noChangeArrowheads="1"/>
          </p:cNvSpPr>
          <p:nvPr/>
        </p:nvSpPr>
        <p:spPr bwMode="hidden">
          <a:xfrm>
            <a:off x="3030538" y="3676650"/>
            <a:ext cx="212725" cy="115888"/>
          </a:xfrm>
          <a:prstGeom prst="ellipse">
            <a:avLst/>
          </a:prstGeom>
          <a:gradFill rotWithShape="0">
            <a:gsLst>
              <a:gs pos="0">
                <a:srgbClr val="0066CC"/>
              </a:gs>
              <a:gs pos="100000">
                <a:srgbClr val="0066CC">
                  <a:gamma/>
                  <a:shade val="69804"/>
                  <a:invGamma/>
                </a:srgbClr>
              </a:gs>
            </a:gsLst>
            <a:lin ang="2700000" scaled="1"/>
          </a:grad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266" name="Oval 46"/>
          <p:cNvSpPr>
            <a:spLocks noChangeArrowheads="1"/>
          </p:cNvSpPr>
          <p:nvPr/>
        </p:nvSpPr>
        <p:spPr bwMode="hidden">
          <a:xfrm>
            <a:off x="3576638" y="3422650"/>
            <a:ext cx="212725" cy="96838"/>
          </a:xfrm>
          <a:prstGeom prst="ellipse">
            <a:avLst/>
          </a:prstGeom>
          <a:gradFill rotWithShape="0">
            <a:gsLst>
              <a:gs pos="0">
                <a:srgbClr val="0066CC"/>
              </a:gs>
              <a:gs pos="100000">
                <a:srgbClr val="0066CC">
                  <a:gamma/>
                  <a:shade val="69804"/>
                  <a:invGamma/>
                </a:srgbClr>
              </a:gs>
            </a:gsLst>
            <a:lin ang="2700000" scaled="1"/>
          </a:grad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267" name="Oval 47"/>
          <p:cNvSpPr>
            <a:spLocks noChangeArrowheads="1"/>
          </p:cNvSpPr>
          <p:nvPr/>
        </p:nvSpPr>
        <p:spPr bwMode="hidden">
          <a:xfrm>
            <a:off x="4351338" y="3662363"/>
            <a:ext cx="222250" cy="114300"/>
          </a:xfrm>
          <a:prstGeom prst="ellipse">
            <a:avLst/>
          </a:prstGeom>
          <a:gradFill rotWithShape="0">
            <a:gsLst>
              <a:gs pos="0">
                <a:srgbClr val="0066CC"/>
              </a:gs>
              <a:gs pos="100000">
                <a:srgbClr val="0066CC">
                  <a:gamma/>
                  <a:shade val="66667"/>
                  <a:invGamma/>
                </a:srgbClr>
              </a:gs>
            </a:gsLst>
            <a:lin ang="2700000" scaled="1"/>
          </a:grad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268" name="Oval 48"/>
          <p:cNvSpPr>
            <a:spLocks noChangeArrowheads="1"/>
          </p:cNvSpPr>
          <p:nvPr/>
        </p:nvSpPr>
        <p:spPr bwMode="hidden">
          <a:xfrm>
            <a:off x="4462463" y="3016250"/>
            <a:ext cx="204787" cy="96838"/>
          </a:xfrm>
          <a:prstGeom prst="ellipse">
            <a:avLst/>
          </a:prstGeom>
          <a:gradFill rotWithShape="0">
            <a:gsLst>
              <a:gs pos="0">
                <a:srgbClr val="0066CC"/>
              </a:gs>
              <a:gs pos="100000">
                <a:srgbClr val="0066CC">
                  <a:gamma/>
                  <a:shade val="69804"/>
                  <a:invGamma/>
                </a:srgbClr>
              </a:gs>
            </a:gsLst>
            <a:lin ang="2700000" scaled="1"/>
          </a:grad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269" name="Oval 49"/>
          <p:cNvSpPr>
            <a:spLocks noChangeArrowheads="1"/>
          </p:cNvSpPr>
          <p:nvPr/>
        </p:nvSpPr>
        <p:spPr bwMode="hidden">
          <a:xfrm>
            <a:off x="5905500" y="2847975"/>
            <a:ext cx="203200" cy="96838"/>
          </a:xfrm>
          <a:prstGeom prst="ellipse">
            <a:avLst/>
          </a:prstGeom>
          <a:gradFill rotWithShape="0">
            <a:gsLst>
              <a:gs pos="0">
                <a:srgbClr val="0066CC"/>
              </a:gs>
              <a:gs pos="100000">
                <a:srgbClr val="0066CC">
                  <a:gamma/>
                  <a:shade val="69804"/>
                  <a:invGamma/>
                </a:srgbClr>
              </a:gs>
            </a:gsLst>
            <a:lin ang="2700000" scaled="1"/>
          </a:grad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270" name="Oval 50"/>
          <p:cNvSpPr>
            <a:spLocks noChangeArrowheads="1"/>
          </p:cNvSpPr>
          <p:nvPr/>
        </p:nvSpPr>
        <p:spPr bwMode="hidden">
          <a:xfrm>
            <a:off x="5599113" y="3013075"/>
            <a:ext cx="203200" cy="96838"/>
          </a:xfrm>
          <a:prstGeom prst="ellipse">
            <a:avLst/>
          </a:prstGeom>
          <a:gradFill rotWithShape="0">
            <a:gsLst>
              <a:gs pos="0">
                <a:srgbClr val="0066CC"/>
              </a:gs>
              <a:gs pos="100000">
                <a:srgbClr val="0066CC">
                  <a:gamma/>
                  <a:shade val="69804"/>
                  <a:invGamma/>
                </a:srgbClr>
              </a:gs>
            </a:gsLst>
            <a:lin ang="2700000" scaled="1"/>
          </a:grad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271" name="Oval 51"/>
          <p:cNvSpPr>
            <a:spLocks noChangeArrowheads="1"/>
          </p:cNvSpPr>
          <p:nvPr/>
        </p:nvSpPr>
        <p:spPr bwMode="hidden">
          <a:xfrm>
            <a:off x="4862513" y="2825750"/>
            <a:ext cx="203200" cy="98425"/>
          </a:xfrm>
          <a:prstGeom prst="ellipse">
            <a:avLst/>
          </a:prstGeom>
          <a:gradFill rotWithShape="0">
            <a:gsLst>
              <a:gs pos="0">
                <a:srgbClr val="0066CC"/>
              </a:gs>
              <a:gs pos="100000">
                <a:srgbClr val="0066CC">
                  <a:gamma/>
                  <a:shade val="69804"/>
                  <a:invGamma/>
                </a:srgbClr>
              </a:gs>
            </a:gsLst>
            <a:lin ang="2700000" scaled="1"/>
          </a:grad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272" name="Oval 52"/>
          <p:cNvSpPr>
            <a:spLocks noChangeArrowheads="1"/>
          </p:cNvSpPr>
          <p:nvPr/>
        </p:nvSpPr>
        <p:spPr bwMode="hidden">
          <a:xfrm>
            <a:off x="5200650" y="3216275"/>
            <a:ext cx="212725" cy="115888"/>
          </a:xfrm>
          <a:prstGeom prst="ellipse">
            <a:avLst/>
          </a:prstGeom>
          <a:gradFill rotWithShape="0">
            <a:gsLst>
              <a:gs pos="0">
                <a:srgbClr val="0066CC"/>
              </a:gs>
              <a:gs pos="100000">
                <a:srgbClr val="0066CC">
                  <a:gamma/>
                  <a:shade val="60784"/>
                  <a:invGamma/>
                </a:srgbClr>
              </a:gs>
            </a:gsLst>
            <a:lin ang="2700000" scaled="1"/>
          </a:grad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273" name="Oval 53"/>
          <p:cNvSpPr>
            <a:spLocks noChangeArrowheads="1"/>
          </p:cNvSpPr>
          <p:nvPr/>
        </p:nvSpPr>
        <p:spPr bwMode="hidden">
          <a:xfrm>
            <a:off x="4803775" y="3432175"/>
            <a:ext cx="211138" cy="96838"/>
          </a:xfrm>
          <a:prstGeom prst="ellipse">
            <a:avLst/>
          </a:prstGeom>
          <a:gradFill rotWithShape="0">
            <a:gsLst>
              <a:gs pos="0">
                <a:srgbClr val="0066CC"/>
              </a:gs>
              <a:gs pos="100000">
                <a:srgbClr val="0066CC">
                  <a:gamma/>
                  <a:shade val="60784"/>
                  <a:invGamma/>
                </a:srgbClr>
              </a:gs>
            </a:gsLst>
            <a:lin ang="2700000" scaled="1"/>
          </a:grad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274" name="Oval 54"/>
          <p:cNvSpPr>
            <a:spLocks noChangeArrowheads="1"/>
          </p:cNvSpPr>
          <p:nvPr/>
        </p:nvSpPr>
        <p:spPr bwMode="hidden">
          <a:xfrm>
            <a:off x="2489200" y="3897313"/>
            <a:ext cx="238125" cy="142875"/>
          </a:xfrm>
          <a:prstGeom prst="ellipse">
            <a:avLst/>
          </a:prstGeom>
          <a:gradFill rotWithShape="0">
            <a:gsLst>
              <a:gs pos="0">
                <a:srgbClr val="0066CC"/>
              </a:gs>
              <a:gs pos="100000">
                <a:srgbClr val="0066CC">
                  <a:gamma/>
                  <a:shade val="69804"/>
                  <a:invGamma/>
                </a:srgbClr>
              </a:gs>
            </a:gsLst>
            <a:lin ang="2700000" scaled="1"/>
          </a:grad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275" name="Oval 55"/>
          <p:cNvSpPr>
            <a:spLocks noChangeArrowheads="1"/>
          </p:cNvSpPr>
          <p:nvPr/>
        </p:nvSpPr>
        <p:spPr bwMode="hidden">
          <a:xfrm>
            <a:off x="2955925" y="3222625"/>
            <a:ext cx="220663" cy="96838"/>
          </a:xfrm>
          <a:prstGeom prst="ellipse">
            <a:avLst/>
          </a:prstGeom>
          <a:gradFill rotWithShape="0">
            <a:gsLst>
              <a:gs pos="0">
                <a:srgbClr val="0066CC"/>
              </a:gs>
              <a:gs pos="100000">
                <a:srgbClr val="0066CC">
                  <a:gamma/>
                  <a:shade val="75686"/>
                  <a:invGamma/>
                </a:srgbClr>
              </a:gs>
            </a:gsLst>
            <a:lin ang="2700000" scaled="1"/>
          </a:grad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276" name="Oval 56"/>
          <p:cNvSpPr>
            <a:spLocks noChangeArrowheads="1"/>
          </p:cNvSpPr>
          <p:nvPr/>
        </p:nvSpPr>
        <p:spPr bwMode="hidden">
          <a:xfrm>
            <a:off x="2400300" y="3455988"/>
            <a:ext cx="220663" cy="96837"/>
          </a:xfrm>
          <a:prstGeom prst="ellipse">
            <a:avLst/>
          </a:prstGeom>
          <a:gradFill rotWithShape="0">
            <a:gsLst>
              <a:gs pos="0">
                <a:srgbClr val="0066CC"/>
              </a:gs>
              <a:gs pos="100000">
                <a:srgbClr val="0066CC">
                  <a:gamma/>
                  <a:shade val="75686"/>
                  <a:invGamma/>
                </a:srgbClr>
              </a:gs>
            </a:gsLst>
            <a:lin ang="2700000" scaled="1"/>
          </a:grad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277" name="Oval 57"/>
          <p:cNvSpPr>
            <a:spLocks noChangeArrowheads="1"/>
          </p:cNvSpPr>
          <p:nvPr/>
        </p:nvSpPr>
        <p:spPr bwMode="hidden">
          <a:xfrm>
            <a:off x="1889125" y="3671888"/>
            <a:ext cx="212725" cy="114300"/>
          </a:xfrm>
          <a:prstGeom prst="ellipse">
            <a:avLst/>
          </a:prstGeom>
          <a:gradFill rotWithShape="0">
            <a:gsLst>
              <a:gs pos="0">
                <a:srgbClr val="0066CC"/>
              </a:gs>
              <a:gs pos="100000">
                <a:srgbClr val="0066CC">
                  <a:gamma/>
                  <a:shade val="75686"/>
                  <a:invGamma/>
                </a:srgbClr>
              </a:gs>
            </a:gsLst>
            <a:lin ang="2700000" scaled="1"/>
          </a:grad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278" name="Oval 58"/>
          <p:cNvSpPr>
            <a:spLocks noChangeArrowheads="1"/>
          </p:cNvSpPr>
          <p:nvPr/>
        </p:nvSpPr>
        <p:spPr bwMode="hidden">
          <a:xfrm>
            <a:off x="1830388" y="3252788"/>
            <a:ext cx="212725" cy="96837"/>
          </a:xfrm>
          <a:prstGeom prst="ellipse">
            <a:avLst/>
          </a:prstGeom>
          <a:gradFill rotWithShape="0">
            <a:gsLst>
              <a:gs pos="0">
                <a:srgbClr val="0066CC"/>
              </a:gs>
              <a:gs pos="100000">
                <a:srgbClr val="0066CC">
                  <a:gamma/>
                  <a:shade val="78824"/>
                  <a:invGamma/>
                </a:srgbClr>
              </a:gs>
            </a:gsLst>
            <a:lin ang="2700000" scaled="1"/>
          </a:grad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279" name="Oval 59"/>
          <p:cNvSpPr>
            <a:spLocks noChangeArrowheads="1"/>
          </p:cNvSpPr>
          <p:nvPr/>
        </p:nvSpPr>
        <p:spPr bwMode="hidden">
          <a:xfrm>
            <a:off x="1811338" y="2865438"/>
            <a:ext cx="203200" cy="96837"/>
          </a:xfrm>
          <a:prstGeom prst="ellipse">
            <a:avLst/>
          </a:prstGeom>
          <a:gradFill rotWithShape="0">
            <a:gsLst>
              <a:gs pos="0">
                <a:srgbClr val="0066CC"/>
              </a:gs>
              <a:gs pos="100000">
                <a:srgbClr val="0066CC">
                  <a:gamma/>
                  <a:shade val="78824"/>
                  <a:invGamma/>
                </a:srgbClr>
              </a:gs>
            </a:gsLst>
            <a:lin ang="2700000" scaled="1"/>
          </a:grad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280" name="Oval 60"/>
          <p:cNvSpPr>
            <a:spLocks noChangeArrowheads="1"/>
          </p:cNvSpPr>
          <p:nvPr/>
        </p:nvSpPr>
        <p:spPr bwMode="hidden">
          <a:xfrm>
            <a:off x="2379663" y="3038475"/>
            <a:ext cx="203200" cy="96838"/>
          </a:xfrm>
          <a:prstGeom prst="ellipse">
            <a:avLst/>
          </a:prstGeom>
          <a:gradFill rotWithShape="0">
            <a:gsLst>
              <a:gs pos="0">
                <a:srgbClr val="0066CC"/>
              </a:gs>
              <a:gs pos="100000">
                <a:srgbClr val="0066CC">
                  <a:gamma/>
                  <a:shade val="78824"/>
                  <a:invGamma/>
                </a:srgbClr>
              </a:gs>
            </a:gsLst>
            <a:lin ang="2700000" scaled="1"/>
          </a:grad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281" name="Oval 61"/>
          <p:cNvSpPr>
            <a:spLocks noChangeArrowheads="1"/>
          </p:cNvSpPr>
          <p:nvPr/>
        </p:nvSpPr>
        <p:spPr bwMode="hidden">
          <a:xfrm>
            <a:off x="2862263" y="2862263"/>
            <a:ext cx="203200" cy="96837"/>
          </a:xfrm>
          <a:prstGeom prst="ellipse">
            <a:avLst/>
          </a:prstGeom>
          <a:gradFill rotWithShape="0">
            <a:gsLst>
              <a:gs pos="0">
                <a:srgbClr val="0066CC"/>
              </a:gs>
              <a:gs pos="100000">
                <a:srgbClr val="0066CC">
                  <a:gamma/>
                  <a:shade val="78824"/>
                  <a:invGamma/>
                </a:srgbClr>
              </a:gs>
            </a:gsLst>
            <a:lin ang="2700000" scaled="1"/>
          </a:grad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282" name="Oval 62"/>
          <p:cNvSpPr>
            <a:spLocks noChangeArrowheads="1"/>
          </p:cNvSpPr>
          <p:nvPr/>
        </p:nvSpPr>
        <p:spPr bwMode="hidden">
          <a:xfrm>
            <a:off x="3425825" y="3027363"/>
            <a:ext cx="203200" cy="96837"/>
          </a:xfrm>
          <a:prstGeom prst="ellipse">
            <a:avLst/>
          </a:prstGeom>
          <a:gradFill rotWithShape="0">
            <a:gsLst>
              <a:gs pos="0">
                <a:srgbClr val="0066CC"/>
              </a:gs>
              <a:gs pos="100000">
                <a:srgbClr val="0066CC">
                  <a:gamma/>
                  <a:shade val="78824"/>
                  <a:invGamma/>
                </a:srgbClr>
              </a:gs>
            </a:gsLst>
            <a:lin ang="2700000" scaled="1"/>
          </a:grad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283" name="Oval 63"/>
          <p:cNvSpPr>
            <a:spLocks noChangeArrowheads="1"/>
          </p:cNvSpPr>
          <p:nvPr/>
        </p:nvSpPr>
        <p:spPr bwMode="hidden">
          <a:xfrm>
            <a:off x="3859213" y="2840038"/>
            <a:ext cx="203200" cy="96837"/>
          </a:xfrm>
          <a:prstGeom prst="ellipse">
            <a:avLst/>
          </a:prstGeom>
          <a:gradFill rotWithShape="0">
            <a:gsLst>
              <a:gs pos="0">
                <a:srgbClr val="0066CC"/>
              </a:gs>
              <a:gs pos="100000">
                <a:srgbClr val="0066CC">
                  <a:gamma/>
                  <a:shade val="78824"/>
                  <a:invGamma/>
                </a:srgbClr>
              </a:gs>
            </a:gsLst>
            <a:lin ang="2700000" scaled="1"/>
          </a:grad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284" name="Oval 64"/>
          <p:cNvSpPr>
            <a:spLocks noChangeArrowheads="1"/>
          </p:cNvSpPr>
          <p:nvPr/>
        </p:nvSpPr>
        <p:spPr bwMode="hidden">
          <a:xfrm>
            <a:off x="744538" y="3228975"/>
            <a:ext cx="212725" cy="115888"/>
          </a:xfrm>
          <a:prstGeom prst="ellipse">
            <a:avLst/>
          </a:prstGeom>
          <a:gradFill rotWithShape="0">
            <a:gsLst>
              <a:gs pos="0">
                <a:srgbClr val="0066CC"/>
              </a:gs>
              <a:gs pos="100000">
                <a:srgbClr val="0066CC">
                  <a:gamma/>
                  <a:shade val="81961"/>
                  <a:invGamma/>
                </a:srgbClr>
              </a:gs>
            </a:gsLst>
            <a:lin ang="2700000" scaled="1"/>
          </a:grad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285" name="Oval 65"/>
          <p:cNvSpPr>
            <a:spLocks noChangeArrowheads="1"/>
          </p:cNvSpPr>
          <p:nvPr/>
        </p:nvSpPr>
        <p:spPr bwMode="hidden">
          <a:xfrm>
            <a:off x="106363" y="3441700"/>
            <a:ext cx="212725" cy="115888"/>
          </a:xfrm>
          <a:prstGeom prst="ellipse">
            <a:avLst/>
          </a:prstGeom>
          <a:gradFill rotWithShape="0">
            <a:gsLst>
              <a:gs pos="0">
                <a:srgbClr val="0066CC"/>
              </a:gs>
              <a:gs pos="100000">
                <a:srgbClr val="0066CC">
                  <a:gamma/>
                  <a:shade val="81961"/>
                  <a:invGamma/>
                </a:srgbClr>
              </a:gs>
            </a:gsLst>
            <a:lin ang="2700000" scaled="1"/>
          </a:grad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286" name="Oval 66"/>
          <p:cNvSpPr>
            <a:spLocks noChangeArrowheads="1"/>
          </p:cNvSpPr>
          <p:nvPr/>
        </p:nvSpPr>
        <p:spPr bwMode="hidden">
          <a:xfrm>
            <a:off x="1265238" y="3044825"/>
            <a:ext cx="203200" cy="96838"/>
          </a:xfrm>
          <a:prstGeom prst="ellipse">
            <a:avLst/>
          </a:prstGeom>
          <a:gradFill rotWithShape="0">
            <a:gsLst>
              <a:gs pos="0">
                <a:srgbClr val="0066CC"/>
              </a:gs>
              <a:gs pos="100000">
                <a:srgbClr val="0066CC">
                  <a:gamma/>
                  <a:shade val="81961"/>
                  <a:invGamma/>
                </a:srgbClr>
              </a:gs>
            </a:gsLst>
            <a:lin ang="2700000" scaled="1"/>
          </a:grad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287" name="Oval 67"/>
          <p:cNvSpPr>
            <a:spLocks noChangeArrowheads="1"/>
          </p:cNvSpPr>
          <p:nvPr/>
        </p:nvSpPr>
        <p:spPr bwMode="hidden">
          <a:xfrm>
            <a:off x="720725" y="2855913"/>
            <a:ext cx="203200" cy="96837"/>
          </a:xfrm>
          <a:prstGeom prst="ellipse">
            <a:avLst/>
          </a:prstGeom>
          <a:gradFill rotWithShape="0">
            <a:gsLst>
              <a:gs pos="0">
                <a:srgbClr val="0066CC"/>
              </a:gs>
              <a:gs pos="100000">
                <a:srgbClr val="0066CC">
                  <a:gamma/>
                  <a:shade val="84706"/>
                  <a:invGamma/>
                </a:srgbClr>
              </a:gs>
            </a:gsLst>
            <a:lin ang="2700000" scaled="1"/>
          </a:grad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288" name="Oval 68"/>
          <p:cNvSpPr>
            <a:spLocks noChangeArrowheads="1"/>
          </p:cNvSpPr>
          <p:nvPr/>
        </p:nvSpPr>
        <p:spPr bwMode="hidden">
          <a:xfrm>
            <a:off x="177800" y="3021013"/>
            <a:ext cx="203200" cy="96837"/>
          </a:xfrm>
          <a:prstGeom prst="ellipse">
            <a:avLst/>
          </a:prstGeom>
          <a:gradFill rotWithShape="0">
            <a:gsLst>
              <a:gs pos="0">
                <a:srgbClr val="0066CC"/>
              </a:gs>
              <a:gs pos="100000">
                <a:srgbClr val="0066CC">
                  <a:gamma/>
                  <a:shade val="84706"/>
                  <a:invGamma/>
                </a:srgbClr>
              </a:gs>
            </a:gsLst>
            <a:lin ang="2700000" scaled="1"/>
          </a:grad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289" name="Oval 69"/>
          <p:cNvSpPr>
            <a:spLocks noChangeArrowheads="1"/>
          </p:cNvSpPr>
          <p:nvPr/>
        </p:nvSpPr>
        <p:spPr bwMode="hidden">
          <a:xfrm>
            <a:off x="684213" y="3690938"/>
            <a:ext cx="220662" cy="96837"/>
          </a:xfrm>
          <a:prstGeom prst="ellipse">
            <a:avLst/>
          </a:prstGeom>
          <a:gradFill rotWithShape="0">
            <a:gsLst>
              <a:gs pos="0">
                <a:srgbClr val="0066CC"/>
              </a:gs>
              <a:gs pos="100000">
                <a:srgbClr val="0066CC">
                  <a:gamma/>
                  <a:shade val="78824"/>
                  <a:invGamma/>
                </a:srgbClr>
              </a:gs>
            </a:gsLst>
            <a:lin ang="2700000" scaled="1"/>
          </a:grad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290" name="Oval 70"/>
          <p:cNvSpPr>
            <a:spLocks noChangeArrowheads="1"/>
          </p:cNvSpPr>
          <p:nvPr/>
        </p:nvSpPr>
        <p:spPr bwMode="hidden">
          <a:xfrm>
            <a:off x="1290638" y="3460750"/>
            <a:ext cx="212725" cy="96838"/>
          </a:xfrm>
          <a:prstGeom prst="ellipse">
            <a:avLst/>
          </a:prstGeom>
          <a:gradFill rotWithShape="0">
            <a:gsLst>
              <a:gs pos="0">
                <a:srgbClr val="0066CC"/>
              </a:gs>
              <a:gs pos="100000">
                <a:srgbClr val="0066CC">
                  <a:gamma/>
                  <a:shade val="78824"/>
                  <a:invGamma/>
                </a:srgbClr>
              </a:gs>
            </a:gsLst>
            <a:lin ang="2700000" scaled="1"/>
          </a:grad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291" name="Oval 71"/>
          <p:cNvSpPr>
            <a:spLocks noChangeArrowheads="1"/>
          </p:cNvSpPr>
          <p:nvPr/>
        </p:nvSpPr>
        <p:spPr bwMode="hidden">
          <a:xfrm>
            <a:off x="1250950" y="3927475"/>
            <a:ext cx="247650" cy="141288"/>
          </a:xfrm>
          <a:prstGeom prst="ellipse">
            <a:avLst/>
          </a:prstGeom>
          <a:gradFill rotWithShape="0">
            <a:gsLst>
              <a:gs pos="0">
                <a:srgbClr val="0066CC"/>
              </a:gs>
              <a:gs pos="100000">
                <a:srgbClr val="0066CC">
                  <a:gamma/>
                  <a:shade val="75686"/>
                  <a:invGamma/>
                </a:srgbClr>
              </a:gs>
            </a:gsLst>
            <a:lin ang="2700000" scaled="1"/>
          </a:grad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292" name="Oval 72"/>
          <p:cNvSpPr>
            <a:spLocks noChangeArrowheads="1"/>
          </p:cNvSpPr>
          <p:nvPr/>
        </p:nvSpPr>
        <p:spPr bwMode="hidden">
          <a:xfrm>
            <a:off x="4037013" y="3201988"/>
            <a:ext cx="222250" cy="114300"/>
          </a:xfrm>
          <a:prstGeom prst="ellipse">
            <a:avLst/>
          </a:prstGeom>
          <a:gradFill rotWithShape="0">
            <a:gsLst>
              <a:gs pos="0">
                <a:srgbClr val="0066CC"/>
              </a:gs>
              <a:gs pos="100000">
                <a:srgbClr val="0066CC">
                  <a:gamma/>
                  <a:shade val="69804"/>
                  <a:invGamma/>
                </a:srgbClr>
              </a:gs>
            </a:gsLst>
            <a:lin ang="2700000" scaled="1"/>
          </a:grad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293" name="Oval 73"/>
          <p:cNvSpPr>
            <a:spLocks noChangeArrowheads="1"/>
          </p:cNvSpPr>
          <p:nvPr/>
        </p:nvSpPr>
        <p:spPr bwMode="hidden">
          <a:xfrm>
            <a:off x="2311400" y="2701925"/>
            <a:ext cx="195263" cy="80963"/>
          </a:xfrm>
          <a:prstGeom prst="ellipse">
            <a:avLst/>
          </a:prstGeom>
          <a:gradFill rotWithShape="0">
            <a:gsLst>
              <a:gs pos="0">
                <a:srgbClr val="0066CC"/>
              </a:gs>
              <a:gs pos="100000">
                <a:srgbClr val="0066CC">
                  <a:gamma/>
                  <a:shade val="81961"/>
                  <a:invGamma/>
                </a:srgbClr>
              </a:gs>
            </a:gsLst>
            <a:lin ang="2700000" scaled="1"/>
          </a:grad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294" name="Oval 74"/>
          <p:cNvSpPr>
            <a:spLocks noChangeArrowheads="1"/>
          </p:cNvSpPr>
          <p:nvPr/>
        </p:nvSpPr>
        <p:spPr bwMode="hidden">
          <a:xfrm>
            <a:off x="2771775" y="2541588"/>
            <a:ext cx="195263" cy="79375"/>
          </a:xfrm>
          <a:prstGeom prst="ellipse">
            <a:avLst/>
          </a:prstGeom>
          <a:gradFill rotWithShape="0">
            <a:gsLst>
              <a:gs pos="0">
                <a:srgbClr val="0066CC"/>
              </a:gs>
              <a:gs pos="100000">
                <a:srgbClr val="0066CC">
                  <a:gamma/>
                  <a:shade val="81961"/>
                  <a:invGamma/>
                </a:srgbClr>
              </a:gs>
            </a:gsLst>
            <a:lin ang="2700000" scaled="1"/>
          </a:grad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295" name="Oval 75"/>
          <p:cNvSpPr>
            <a:spLocks noChangeArrowheads="1"/>
          </p:cNvSpPr>
          <p:nvPr/>
        </p:nvSpPr>
        <p:spPr bwMode="hidden">
          <a:xfrm>
            <a:off x="2197100" y="2393950"/>
            <a:ext cx="195263" cy="79375"/>
          </a:xfrm>
          <a:prstGeom prst="ellipse">
            <a:avLst/>
          </a:prstGeom>
          <a:gradFill rotWithShape="0">
            <a:gsLst>
              <a:gs pos="0">
                <a:srgbClr val="0066CC"/>
              </a:gs>
              <a:gs pos="100000">
                <a:srgbClr val="0066CC">
                  <a:gamma/>
                  <a:shade val="81961"/>
                  <a:invGamma/>
                </a:srgbClr>
              </a:gs>
            </a:gsLst>
            <a:lin ang="2700000" scaled="1"/>
          </a:grad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296" name="Oval 76"/>
          <p:cNvSpPr>
            <a:spLocks noChangeArrowheads="1"/>
          </p:cNvSpPr>
          <p:nvPr/>
        </p:nvSpPr>
        <p:spPr bwMode="hidden">
          <a:xfrm>
            <a:off x="1733550" y="2535238"/>
            <a:ext cx="195263" cy="80962"/>
          </a:xfrm>
          <a:prstGeom prst="ellipse">
            <a:avLst/>
          </a:prstGeom>
          <a:gradFill rotWithShape="0">
            <a:gsLst>
              <a:gs pos="0">
                <a:srgbClr val="0066CC"/>
              </a:gs>
              <a:gs pos="100000">
                <a:srgbClr val="0066CC">
                  <a:gamma/>
                  <a:shade val="81961"/>
                  <a:invGamma/>
                </a:srgbClr>
              </a:gs>
            </a:gsLst>
            <a:lin ang="2700000" scaled="1"/>
          </a:grad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297" name="Oval 77"/>
          <p:cNvSpPr>
            <a:spLocks noChangeArrowheads="1"/>
          </p:cNvSpPr>
          <p:nvPr/>
        </p:nvSpPr>
        <p:spPr bwMode="hidden">
          <a:xfrm>
            <a:off x="1255713" y="2686050"/>
            <a:ext cx="196850" cy="80963"/>
          </a:xfrm>
          <a:prstGeom prst="ellipse">
            <a:avLst/>
          </a:prstGeom>
          <a:gradFill rotWithShape="0">
            <a:gsLst>
              <a:gs pos="0">
                <a:srgbClr val="0066CC"/>
              </a:gs>
              <a:gs pos="100000">
                <a:srgbClr val="0066CC">
                  <a:gamma/>
                  <a:shade val="84706"/>
                  <a:invGamma/>
                </a:srgbClr>
              </a:gs>
            </a:gsLst>
            <a:lin ang="2700000" scaled="1"/>
          </a:grad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298" name="Oval 78"/>
          <p:cNvSpPr>
            <a:spLocks noChangeArrowheads="1"/>
          </p:cNvSpPr>
          <p:nvPr/>
        </p:nvSpPr>
        <p:spPr bwMode="hidden">
          <a:xfrm>
            <a:off x="3190875" y="2403475"/>
            <a:ext cx="195263" cy="79375"/>
          </a:xfrm>
          <a:prstGeom prst="ellipse">
            <a:avLst/>
          </a:prstGeom>
          <a:gradFill rotWithShape="0">
            <a:gsLst>
              <a:gs pos="0">
                <a:srgbClr val="0066CC"/>
              </a:gs>
              <a:gs pos="100000">
                <a:srgbClr val="0066CC">
                  <a:gamma/>
                  <a:shade val="81961"/>
                  <a:invGamma/>
                </a:srgbClr>
              </a:gs>
            </a:gsLst>
            <a:lin ang="2700000" scaled="1"/>
          </a:grad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299" name="Oval 79"/>
          <p:cNvSpPr>
            <a:spLocks noChangeArrowheads="1"/>
          </p:cNvSpPr>
          <p:nvPr/>
        </p:nvSpPr>
        <p:spPr bwMode="hidden">
          <a:xfrm>
            <a:off x="3311525" y="2695575"/>
            <a:ext cx="195263" cy="79375"/>
          </a:xfrm>
          <a:prstGeom prst="ellipse">
            <a:avLst/>
          </a:prstGeom>
          <a:gradFill rotWithShape="0">
            <a:gsLst>
              <a:gs pos="0">
                <a:srgbClr val="0066CC"/>
              </a:gs>
              <a:gs pos="100000">
                <a:srgbClr val="0066CC">
                  <a:gamma/>
                  <a:shade val="81961"/>
                  <a:invGamma/>
                </a:srgbClr>
              </a:gs>
            </a:gsLst>
            <a:lin ang="2700000" scaled="1"/>
          </a:grad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300" name="Oval 80"/>
          <p:cNvSpPr>
            <a:spLocks noChangeArrowheads="1"/>
          </p:cNvSpPr>
          <p:nvPr/>
        </p:nvSpPr>
        <p:spPr bwMode="hidden">
          <a:xfrm>
            <a:off x="3721100" y="2544763"/>
            <a:ext cx="195263" cy="79375"/>
          </a:xfrm>
          <a:prstGeom prst="ellipse">
            <a:avLst/>
          </a:prstGeom>
          <a:gradFill rotWithShape="0">
            <a:gsLst>
              <a:gs pos="0">
                <a:srgbClr val="0066CC"/>
              </a:gs>
              <a:gs pos="100000">
                <a:srgbClr val="0066CC">
                  <a:gamma/>
                  <a:shade val="81961"/>
                  <a:invGamma/>
                </a:srgbClr>
              </a:gs>
            </a:gsLst>
            <a:lin ang="2700000" scaled="1"/>
          </a:grad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301" name="Oval 81"/>
          <p:cNvSpPr>
            <a:spLocks noChangeArrowheads="1"/>
          </p:cNvSpPr>
          <p:nvPr/>
        </p:nvSpPr>
        <p:spPr bwMode="hidden">
          <a:xfrm>
            <a:off x="4259263" y="2679700"/>
            <a:ext cx="195262" cy="80963"/>
          </a:xfrm>
          <a:prstGeom prst="ellipse">
            <a:avLst/>
          </a:prstGeom>
          <a:gradFill rotWithShape="0">
            <a:gsLst>
              <a:gs pos="0">
                <a:srgbClr val="0066CC"/>
              </a:gs>
              <a:gs pos="100000">
                <a:srgbClr val="0066CC">
                  <a:gamma/>
                  <a:shade val="81961"/>
                  <a:invGamma/>
                </a:srgbClr>
              </a:gs>
            </a:gsLst>
            <a:lin ang="2700000" scaled="1"/>
          </a:grad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302" name="Oval 82"/>
          <p:cNvSpPr>
            <a:spLocks noChangeArrowheads="1"/>
          </p:cNvSpPr>
          <p:nvPr/>
        </p:nvSpPr>
        <p:spPr bwMode="hidden">
          <a:xfrm>
            <a:off x="1277938" y="2403475"/>
            <a:ext cx="195262" cy="79375"/>
          </a:xfrm>
          <a:prstGeom prst="ellipse">
            <a:avLst/>
          </a:prstGeom>
          <a:gradFill rotWithShape="0">
            <a:gsLst>
              <a:gs pos="0">
                <a:srgbClr val="0066CC"/>
              </a:gs>
              <a:gs pos="100000">
                <a:srgbClr val="0066CC">
                  <a:gamma/>
                  <a:shade val="87843"/>
                  <a:invGamma/>
                </a:srgbClr>
              </a:gs>
            </a:gsLst>
            <a:lin ang="2700000" scaled="1"/>
          </a:grad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303" name="Oval 83"/>
          <p:cNvSpPr>
            <a:spLocks noChangeArrowheads="1"/>
          </p:cNvSpPr>
          <p:nvPr/>
        </p:nvSpPr>
        <p:spPr bwMode="hidden">
          <a:xfrm>
            <a:off x="784225" y="2538413"/>
            <a:ext cx="195263" cy="79375"/>
          </a:xfrm>
          <a:prstGeom prst="ellipse">
            <a:avLst/>
          </a:prstGeom>
          <a:gradFill rotWithShape="0">
            <a:gsLst>
              <a:gs pos="0">
                <a:srgbClr val="0066CC"/>
              </a:gs>
              <a:gs pos="100000">
                <a:srgbClr val="0066CC">
                  <a:gamma/>
                  <a:shade val="87843"/>
                  <a:invGamma/>
                </a:srgbClr>
              </a:gs>
            </a:gsLst>
            <a:lin ang="2700000" scaled="1"/>
          </a:grad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304" name="Oval 84"/>
          <p:cNvSpPr>
            <a:spLocks noChangeArrowheads="1"/>
          </p:cNvSpPr>
          <p:nvPr/>
        </p:nvSpPr>
        <p:spPr bwMode="hidden">
          <a:xfrm>
            <a:off x="360363" y="2397125"/>
            <a:ext cx="195262" cy="79375"/>
          </a:xfrm>
          <a:prstGeom prst="ellipse">
            <a:avLst/>
          </a:prstGeom>
          <a:gradFill rotWithShape="0">
            <a:gsLst>
              <a:gs pos="0">
                <a:srgbClr val="0066CC"/>
              </a:gs>
              <a:gs pos="100000">
                <a:srgbClr val="0066CC">
                  <a:gamma/>
                  <a:shade val="90980"/>
                  <a:invGamma/>
                </a:srgbClr>
              </a:gs>
            </a:gsLst>
            <a:lin ang="2700000" scaled="1"/>
          </a:grad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305" name="Oval 85"/>
          <p:cNvSpPr>
            <a:spLocks noChangeArrowheads="1"/>
          </p:cNvSpPr>
          <p:nvPr/>
        </p:nvSpPr>
        <p:spPr bwMode="hidden">
          <a:xfrm>
            <a:off x="247650" y="2698750"/>
            <a:ext cx="195263" cy="79375"/>
          </a:xfrm>
          <a:prstGeom prst="ellipse">
            <a:avLst/>
          </a:prstGeom>
          <a:gradFill rotWithShape="0">
            <a:gsLst>
              <a:gs pos="0">
                <a:srgbClr val="0066CC"/>
              </a:gs>
              <a:gs pos="100000">
                <a:srgbClr val="0066CC">
                  <a:gamma/>
                  <a:shade val="87843"/>
                  <a:invGamma/>
                </a:srgbClr>
              </a:gs>
            </a:gsLst>
            <a:lin ang="2700000" scaled="1"/>
          </a:grad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306" name="Oval 86"/>
          <p:cNvSpPr>
            <a:spLocks noChangeArrowheads="1"/>
          </p:cNvSpPr>
          <p:nvPr/>
        </p:nvSpPr>
        <p:spPr bwMode="hidden">
          <a:xfrm>
            <a:off x="4581525" y="2535238"/>
            <a:ext cx="196850" cy="79375"/>
          </a:xfrm>
          <a:prstGeom prst="ellipse">
            <a:avLst/>
          </a:prstGeom>
          <a:gradFill rotWithShape="0">
            <a:gsLst>
              <a:gs pos="0">
                <a:srgbClr val="0066CC"/>
              </a:gs>
              <a:gs pos="100000">
                <a:srgbClr val="0066CC">
                  <a:gamma/>
                  <a:shade val="75686"/>
                  <a:invGamma/>
                </a:srgbClr>
              </a:gs>
            </a:gsLst>
            <a:lin ang="2700000" scaled="1"/>
          </a:grad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307" name="Oval 87"/>
          <p:cNvSpPr>
            <a:spLocks noChangeArrowheads="1"/>
          </p:cNvSpPr>
          <p:nvPr/>
        </p:nvSpPr>
        <p:spPr bwMode="hidden">
          <a:xfrm>
            <a:off x="4886325" y="2401888"/>
            <a:ext cx="196850" cy="80962"/>
          </a:xfrm>
          <a:prstGeom prst="ellipse">
            <a:avLst/>
          </a:prstGeom>
          <a:gradFill rotWithShape="0">
            <a:gsLst>
              <a:gs pos="0">
                <a:srgbClr val="0066CC"/>
              </a:gs>
              <a:gs pos="100000">
                <a:srgbClr val="0066CC">
                  <a:gamma/>
                  <a:shade val="75686"/>
                  <a:invGamma/>
                </a:srgbClr>
              </a:gs>
            </a:gsLst>
            <a:lin ang="2700000" scaled="1"/>
          </a:grad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308" name="Oval 88"/>
          <p:cNvSpPr>
            <a:spLocks noChangeArrowheads="1"/>
          </p:cNvSpPr>
          <p:nvPr/>
        </p:nvSpPr>
        <p:spPr bwMode="hidden">
          <a:xfrm>
            <a:off x="5189538" y="2682875"/>
            <a:ext cx="196850" cy="80963"/>
          </a:xfrm>
          <a:prstGeom prst="ellipse">
            <a:avLst/>
          </a:prstGeom>
          <a:gradFill rotWithShape="0">
            <a:gsLst>
              <a:gs pos="0">
                <a:srgbClr val="0066CC"/>
              </a:gs>
              <a:gs pos="100000">
                <a:srgbClr val="0066CC">
                  <a:gamma/>
                  <a:shade val="81961"/>
                  <a:invGamma/>
                </a:srgbClr>
              </a:gs>
            </a:gsLst>
            <a:lin ang="2700000" scaled="1"/>
          </a:grad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309" name="Oval 89"/>
          <p:cNvSpPr>
            <a:spLocks noChangeArrowheads="1"/>
          </p:cNvSpPr>
          <p:nvPr/>
        </p:nvSpPr>
        <p:spPr bwMode="hidden">
          <a:xfrm>
            <a:off x="5480050" y="2541588"/>
            <a:ext cx="195263" cy="79375"/>
          </a:xfrm>
          <a:prstGeom prst="ellipse">
            <a:avLst/>
          </a:prstGeom>
          <a:gradFill rotWithShape="0">
            <a:gsLst>
              <a:gs pos="0">
                <a:srgbClr val="0066CC"/>
              </a:gs>
              <a:gs pos="100000">
                <a:srgbClr val="0066CC">
                  <a:gamma/>
                  <a:shade val="81961"/>
                  <a:invGamma/>
                </a:srgbClr>
              </a:gs>
            </a:gsLst>
            <a:lin ang="2700000" scaled="1"/>
          </a:grad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310" name="Oval 90"/>
          <p:cNvSpPr>
            <a:spLocks noChangeArrowheads="1"/>
          </p:cNvSpPr>
          <p:nvPr/>
        </p:nvSpPr>
        <p:spPr bwMode="hidden">
          <a:xfrm>
            <a:off x="5794375" y="2393950"/>
            <a:ext cx="195263" cy="79375"/>
          </a:xfrm>
          <a:prstGeom prst="ellipse">
            <a:avLst/>
          </a:prstGeom>
          <a:gradFill rotWithShape="0">
            <a:gsLst>
              <a:gs pos="0">
                <a:srgbClr val="0066CC"/>
              </a:gs>
              <a:gs pos="100000">
                <a:srgbClr val="0066CC">
                  <a:gamma/>
                  <a:shade val="81961"/>
                  <a:invGamma/>
                </a:srgbClr>
              </a:gs>
            </a:gsLst>
            <a:lin ang="2700000" scaled="1"/>
          </a:grad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311" name="Oval 91"/>
          <p:cNvSpPr>
            <a:spLocks noChangeArrowheads="1"/>
          </p:cNvSpPr>
          <p:nvPr/>
        </p:nvSpPr>
        <p:spPr bwMode="hidden">
          <a:xfrm>
            <a:off x="6746875" y="2405063"/>
            <a:ext cx="196850" cy="80962"/>
          </a:xfrm>
          <a:prstGeom prst="ellipse">
            <a:avLst/>
          </a:prstGeom>
          <a:gradFill rotWithShape="0">
            <a:gsLst>
              <a:gs pos="0">
                <a:srgbClr val="0066CC"/>
              </a:gs>
              <a:gs pos="100000">
                <a:srgbClr val="0066CC">
                  <a:gamma/>
                  <a:shade val="81961"/>
                  <a:invGamma/>
                </a:srgbClr>
              </a:gs>
            </a:gsLst>
            <a:lin ang="2700000" scaled="1"/>
          </a:grad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312" name="Oval 92"/>
          <p:cNvSpPr>
            <a:spLocks noChangeArrowheads="1"/>
          </p:cNvSpPr>
          <p:nvPr/>
        </p:nvSpPr>
        <p:spPr bwMode="hidden">
          <a:xfrm>
            <a:off x="6191250" y="2703513"/>
            <a:ext cx="203200" cy="79375"/>
          </a:xfrm>
          <a:prstGeom prst="ellipse">
            <a:avLst/>
          </a:prstGeom>
          <a:gradFill rotWithShape="0">
            <a:gsLst>
              <a:gs pos="0">
                <a:srgbClr val="0066CC"/>
              </a:gs>
              <a:gs pos="100000">
                <a:srgbClr val="0066CC">
                  <a:gamma/>
                  <a:shade val="66667"/>
                  <a:invGamma/>
                </a:srgbClr>
              </a:gs>
            </a:gsLst>
            <a:lin ang="2700000" scaled="1"/>
          </a:grad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313" name="Oval 93"/>
          <p:cNvSpPr>
            <a:spLocks noChangeArrowheads="1"/>
          </p:cNvSpPr>
          <p:nvPr/>
        </p:nvSpPr>
        <p:spPr bwMode="hidden">
          <a:xfrm>
            <a:off x="6484938" y="2555875"/>
            <a:ext cx="203200" cy="79375"/>
          </a:xfrm>
          <a:prstGeom prst="ellipse">
            <a:avLst/>
          </a:prstGeom>
          <a:gradFill rotWithShape="0">
            <a:gsLst>
              <a:gs pos="0">
                <a:srgbClr val="0066CC"/>
              </a:gs>
              <a:gs pos="100000">
                <a:srgbClr val="0066CC">
                  <a:gamma/>
                  <a:shade val="66667"/>
                  <a:invGamma/>
                </a:srgbClr>
              </a:gs>
            </a:gsLst>
            <a:lin ang="2700000" scaled="1"/>
          </a:grad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314" name="Oval 94"/>
          <p:cNvSpPr>
            <a:spLocks noChangeArrowheads="1"/>
          </p:cNvSpPr>
          <p:nvPr/>
        </p:nvSpPr>
        <p:spPr bwMode="hidden">
          <a:xfrm>
            <a:off x="2033588" y="5802313"/>
            <a:ext cx="311150" cy="176212"/>
          </a:xfrm>
          <a:prstGeom prst="ellipse">
            <a:avLst/>
          </a:prstGeom>
          <a:gradFill rotWithShape="0">
            <a:gsLst>
              <a:gs pos="0">
                <a:srgbClr val="0066CC"/>
              </a:gs>
              <a:gs pos="100000">
                <a:srgbClr val="0066CC">
                  <a:gamma/>
                  <a:shade val="60784"/>
                  <a:invGamma/>
                </a:srgbClr>
              </a:gs>
            </a:gsLst>
            <a:lin ang="2700000" scaled="1"/>
          </a:grad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315" name="Oval 95"/>
          <p:cNvSpPr>
            <a:spLocks noChangeArrowheads="1"/>
          </p:cNvSpPr>
          <p:nvPr/>
        </p:nvSpPr>
        <p:spPr bwMode="hidden">
          <a:xfrm>
            <a:off x="1120775" y="6375400"/>
            <a:ext cx="303213" cy="177800"/>
          </a:xfrm>
          <a:prstGeom prst="ellipse">
            <a:avLst/>
          </a:prstGeom>
          <a:gradFill rotWithShape="0">
            <a:gsLst>
              <a:gs pos="0">
                <a:srgbClr val="0066CC"/>
              </a:gs>
              <a:gs pos="100000">
                <a:srgbClr val="0066CC">
                  <a:gamma/>
                  <a:shade val="60784"/>
                  <a:invGamma/>
                </a:srgbClr>
              </a:gs>
            </a:gsLst>
            <a:lin ang="2700000" scaled="1"/>
          </a:grad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316" name="Oval 96"/>
          <p:cNvSpPr>
            <a:spLocks noChangeArrowheads="1"/>
          </p:cNvSpPr>
          <p:nvPr/>
        </p:nvSpPr>
        <p:spPr bwMode="hidden">
          <a:xfrm>
            <a:off x="3536950" y="4908550"/>
            <a:ext cx="266700" cy="150813"/>
          </a:xfrm>
          <a:prstGeom prst="ellipse">
            <a:avLst/>
          </a:prstGeom>
          <a:gradFill rotWithShape="0">
            <a:gsLst>
              <a:gs pos="0">
                <a:srgbClr val="0066CC"/>
              </a:gs>
              <a:gs pos="100000">
                <a:srgbClr val="0066CC">
                  <a:gamma/>
                  <a:shade val="60784"/>
                  <a:invGamma/>
                </a:srgbClr>
              </a:gs>
            </a:gsLst>
            <a:lin ang="2700000" scaled="1"/>
          </a:grad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317" name="Oval 97"/>
          <p:cNvSpPr>
            <a:spLocks noChangeArrowheads="1"/>
          </p:cNvSpPr>
          <p:nvPr/>
        </p:nvSpPr>
        <p:spPr bwMode="hidden">
          <a:xfrm>
            <a:off x="4132263" y="4554538"/>
            <a:ext cx="247650" cy="141287"/>
          </a:xfrm>
          <a:prstGeom prst="ellipse">
            <a:avLst/>
          </a:prstGeom>
          <a:gradFill rotWithShape="0">
            <a:gsLst>
              <a:gs pos="0">
                <a:srgbClr val="0066CC"/>
              </a:gs>
              <a:gs pos="100000">
                <a:srgbClr val="0066CC">
                  <a:gamma/>
                  <a:shade val="60784"/>
                  <a:invGamma/>
                </a:srgbClr>
              </a:gs>
            </a:gsLst>
            <a:lin ang="2700000" scaled="1"/>
          </a:grad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318" name="Oval 98"/>
          <p:cNvSpPr>
            <a:spLocks noChangeArrowheads="1"/>
          </p:cNvSpPr>
          <p:nvPr/>
        </p:nvSpPr>
        <p:spPr bwMode="hidden">
          <a:xfrm>
            <a:off x="4613275" y="4238625"/>
            <a:ext cx="247650" cy="133350"/>
          </a:xfrm>
          <a:prstGeom prst="ellipse">
            <a:avLst/>
          </a:prstGeom>
          <a:gradFill rotWithShape="0">
            <a:gsLst>
              <a:gs pos="0">
                <a:srgbClr val="0066CC"/>
              </a:gs>
              <a:gs pos="100000">
                <a:srgbClr val="0066CC">
                  <a:gamma/>
                  <a:shade val="60784"/>
                  <a:invGamma/>
                </a:srgbClr>
              </a:gs>
            </a:gsLst>
            <a:lin ang="2700000" scaled="1"/>
          </a:grad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319" name="Oval 99"/>
          <p:cNvSpPr>
            <a:spLocks noChangeArrowheads="1"/>
          </p:cNvSpPr>
          <p:nvPr/>
        </p:nvSpPr>
        <p:spPr bwMode="hidden">
          <a:xfrm>
            <a:off x="5154613" y="3898900"/>
            <a:ext cx="238125" cy="142875"/>
          </a:xfrm>
          <a:prstGeom prst="ellipse">
            <a:avLst/>
          </a:prstGeom>
          <a:gradFill rotWithShape="0">
            <a:gsLst>
              <a:gs pos="0">
                <a:srgbClr val="0066CC"/>
              </a:gs>
              <a:gs pos="100000">
                <a:srgbClr val="0066CC">
                  <a:gamma/>
                  <a:shade val="60784"/>
                  <a:invGamma/>
                </a:srgbClr>
              </a:gs>
            </a:gsLst>
            <a:lin ang="2700000" scaled="1"/>
          </a:grad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320" name="Oval 100"/>
          <p:cNvSpPr>
            <a:spLocks noChangeArrowheads="1"/>
          </p:cNvSpPr>
          <p:nvPr/>
        </p:nvSpPr>
        <p:spPr bwMode="hidden">
          <a:xfrm>
            <a:off x="2857500" y="5337175"/>
            <a:ext cx="266700" cy="150813"/>
          </a:xfrm>
          <a:prstGeom prst="ellipse">
            <a:avLst/>
          </a:prstGeom>
          <a:gradFill rotWithShape="0">
            <a:gsLst>
              <a:gs pos="0">
                <a:srgbClr val="0066CC"/>
              </a:gs>
              <a:gs pos="100000">
                <a:srgbClr val="0066CC">
                  <a:gamma/>
                  <a:shade val="60784"/>
                  <a:invGamma/>
                </a:srgbClr>
              </a:gs>
            </a:gsLst>
            <a:lin ang="2700000" scaled="1"/>
          </a:grad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321" name="Oval 101"/>
          <p:cNvSpPr>
            <a:spLocks noChangeArrowheads="1"/>
          </p:cNvSpPr>
          <p:nvPr/>
        </p:nvSpPr>
        <p:spPr bwMode="hidden">
          <a:xfrm>
            <a:off x="5573713" y="3657600"/>
            <a:ext cx="212725" cy="115888"/>
          </a:xfrm>
          <a:prstGeom prst="ellipse">
            <a:avLst/>
          </a:prstGeom>
          <a:gradFill rotWithShape="0">
            <a:gsLst>
              <a:gs pos="0">
                <a:srgbClr val="0066CC"/>
              </a:gs>
              <a:gs pos="100000">
                <a:srgbClr val="0066CC">
                  <a:gamma/>
                  <a:shade val="60784"/>
                  <a:invGamma/>
                </a:srgbClr>
              </a:gs>
            </a:gsLst>
            <a:lin ang="2700000" scaled="1"/>
          </a:grad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322" name="Oval 102"/>
          <p:cNvSpPr>
            <a:spLocks noChangeArrowheads="1"/>
          </p:cNvSpPr>
          <p:nvPr/>
        </p:nvSpPr>
        <p:spPr bwMode="hidden">
          <a:xfrm>
            <a:off x="6316663" y="3200400"/>
            <a:ext cx="212725" cy="114300"/>
          </a:xfrm>
          <a:prstGeom prst="ellipse">
            <a:avLst/>
          </a:prstGeom>
          <a:gradFill rotWithShape="0">
            <a:gsLst>
              <a:gs pos="0">
                <a:srgbClr val="0066CC"/>
              </a:gs>
              <a:gs pos="100000">
                <a:srgbClr val="0066CC">
                  <a:gamma/>
                  <a:shade val="60784"/>
                  <a:invGamma/>
                </a:srgbClr>
              </a:gs>
            </a:gsLst>
            <a:lin ang="2700000" scaled="1"/>
          </a:grad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323" name="Oval 103"/>
          <p:cNvSpPr>
            <a:spLocks noChangeArrowheads="1"/>
          </p:cNvSpPr>
          <p:nvPr/>
        </p:nvSpPr>
        <p:spPr bwMode="hidden">
          <a:xfrm>
            <a:off x="5956300" y="3429000"/>
            <a:ext cx="212725" cy="96838"/>
          </a:xfrm>
          <a:prstGeom prst="ellipse">
            <a:avLst/>
          </a:prstGeom>
          <a:gradFill rotWithShape="0">
            <a:gsLst>
              <a:gs pos="0">
                <a:srgbClr val="0066CC"/>
              </a:gs>
              <a:gs pos="100000">
                <a:srgbClr val="0066CC">
                  <a:gamma/>
                  <a:shade val="60784"/>
                  <a:invGamma/>
                </a:srgbClr>
              </a:gs>
            </a:gsLst>
            <a:lin ang="2700000" scaled="1"/>
          </a:grad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324" name="Oval 104"/>
          <p:cNvSpPr>
            <a:spLocks noChangeArrowheads="1"/>
          </p:cNvSpPr>
          <p:nvPr/>
        </p:nvSpPr>
        <p:spPr bwMode="hidden">
          <a:xfrm>
            <a:off x="6627813" y="3016250"/>
            <a:ext cx="203200" cy="96838"/>
          </a:xfrm>
          <a:prstGeom prst="ellipse">
            <a:avLst/>
          </a:prstGeom>
          <a:gradFill rotWithShape="0">
            <a:gsLst>
              <a:gs pos="0">
                <a:srgbClr val="0066CC"/>
              </a:gs>
              <a:gs pos="100000">
                <a:srgbClr val="0066CC">
                  <a:gamma/>
                  <a:shade val="57647"/>
                  <a:invGamma/>
                </a:srgbClr>
              </a:gs>
            </a:gsLst>
            <a:lin ang="2700000" scaled="1"/>
          </a:grad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325" name="Oval 105"/>
          <p:cNvSpPr>
            <a:spLocks noChangeArrowheads="1"/>
          </p:cNvSpPr>
          <p:nvPr/>
        </p:nvSpPr>
        <p:spPr bwMode="hidden">
          <a:xfrm>
            <a:off x="6884988" y="2855913"/>
            <a:ext cx="204787" cy="96837"/>
          </a:xfrm>
          <a:prstGeom prst="ellipse">
            <a:avLst/>
          </a:prstGeom>
          <a:gradFill rotWithShape="0">
            <a:gsLst>
              <a:gs pos="0">
                <a:srgbClr val="0066CC"/>
              </a:gs>
              <a:gs pos="100000">
                <a:srgbClr val="0066CC">
                  <a:gamma/>
                  <a:shade val="57647"/>
                  <a:invGamma/>
                </a:srgbClr>
              </a:gs>
            </a:gsLst>
            <a:lin ang="2700000" scaled="1"/>
          </a:grad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326" name="Oval 106"/>
          <p:cNvSpPr>
            <a:spLocks noChangeArrowheads="1"/>
          </p:cNvSpPr>
          <p:nvPr/>
        </p:nvSpPr>
        <p:spPr bwMode="hidden">
          <a:xfrm>
            <a:off x="7150100" y="2701925"/>
            <a:ext cx="196850" cy="80963"/>
          </a:xfrm>
          <a:prstGeom prst="ellipse">
            <a:avLst/>
          </a:prstGeom>
          <a:gradFill rotWithShape="0">
            <a:gsLst>
              <a:gs pos="0">
                <a:srgbClr val="0066CC"/>
              </a:gs>
              <a:gs pos="100000">
                <a:srgbClr val="0066CC">
                  <a:gamma/>
                  <a:shade val="81961"/>
                  <a:invGamma/>
                </a:srgbClr>
              </a:gs>
            </a:gsLst>
            <a:lin ang="2700000" scaled="1"/>
          </a:grad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327" name="Oval 107"/>
          <p:cNvSpPr>
            <a:spLocks noChangeArrowheads="1"/>
          </p:cNvSpPr>
          <p:nvPr/>
        </p:nvSpPr>
        <p:spPr bwMode="hidden">
          <a:xfrm>
            <a:off x="7397750" y="2547938"/>
            <a:ext cx="195263" cy="79375"/>
          </a:xfrm>
          <a:prstGeom prst="ellipse">
            <a:avLst/>
          </a:prstGeom>
          <a:gradFill rotWithShape="0">
            <a:gsLst>
              <a:gs pos="0">
                <a:srgbClr val="0066CC"/>
              </a:gs>
              <a:gs pos="100000">
                <a:srgbClr val="0066CC">
                  <a:gamma/>
                  <a:shade val="81961"/>
                  <a:invGamma/>
                </a:srgbClr>
              </a:gs>
            </a:gsLst>
            <a:lin ang="2700000" scaled="1"/>
          </a:grad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328" name="Oval 108"/>
          <p:cNvSpPr>
            <a:spLocks noChangeArrowheads="1"/>
          </p:cNvSpPr>
          <p:nvPr/>
        </p:nvSpPr>
        <p:spPr bwMode="hidden">
          <a:xfrm>
            <a:off x="7623175" y="2403475"/>
            <a:ext cx="203200" cy="80963"/>
          </a:xfrm>
          <a:prstGeom prst="ellipse">
            <a:avLst/>
          </a:prstGeom>
          <a:gradFill rotWithShape="0">
            <a:gsLst>
              <a:gs pos="0">
                <a:srgbClr val="0066CC"/>
              </a:gs>
              <a:gs pos="100000">
                <a:srgbClr val="0066CC">
                  <a:gamma/>
                  <a:shade val="60784"/>
                  <a:invGamma/>
                </a:srgbClr>
              </a:gs>
            </a:gsLst>
            <a:lin ang="2700000" scaled="1"/>
          </a:grad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329" name="Oval 109"/>
          <p:cNvSpPr>
            <a:spLocks noChangeArrowheads="1"/>
          </p:cNvSpPr>
          <p:nvPr/>
        </p:nvSpPr>
        <p:spPr bwMode="hidden">
          <a:xfrm>
            <a:off x="7824788" y="2274888"/>
            <a:ext cx="176212" cy="79375"/>
          </a:xfrm>
          <a:prstGeom prst="ellipse">
            <a:avLst/>
          </a:prstGeom>
          <a:gradFill rotWithShape="0">
            <a:gsLst>
              <a:gs pos="0">
                <a:srgbClr val="0066CC"/>
              </a:gs>
              <a:gs pos="100000">
                <a:srgbClr val="0066CC">
                  <a:gamma/>
                  <a:shade val="60784"/>
                  <a:invGamma/>
                </a:srgbClr>
              </a:gs>
            </a:gsLst>
            <a:lin ang="2700000" scaled="1"/>
          </a:grad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330" name="Oval 110"/>
          <p:cNvSpPr>
            <a:spLocks noChangeArrowheads="1"/>
          </p:cNvSpPr>
          <p:nvPr/>
        </p:nvSpPr>
        <p:spPr bwMode="hidden">
          <a:xfrm>
            <a:off x="6086475" y="2273300"/>
            <a:ext cx="177800" cy="79375"/>
          </a:xfrm>
          <a:prstGeom prst="ellipse">
            <a:avLst/>
          </a:prstGeom>
          <a:gradFill rotWithShape="0">
            <a:gsLst>
              <a:gs pos="0">
                <a:srgbClr val="0066CC"/>
              </a:gs>
              <a:gs pos="100000">
                <a:srgbClr val="0066CC">
                  <a:gamma/>
                  <a:shade val="69804"/>
                  <a:invGamma/>
                </a:srgbClr>
              </a:gs>
            </a:gsLst>
            <a:lin ang="2700000" scaled="1"/>
          </a:grad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331" name="Oval 111"/>
          <p:cNvSpPr>
            <a:spLocks noChangeArrowheads="1"/>
          </p:cNvSpPr>
          <p:nvPr/>
        </p:nvSpPr>
        <p:spPr bwMode="hidden">
          <a:xfrm>
            <a:off x="5214938" y="2273300"/>
            <a:ext cx="177800" cy="79375"/>
          </a:xfrm>
          <a:prstGeom prst="ellipse">
            <a:avLst/>
          </a:prstGeom>
          <a:gradFill rotWithShape="0">
            <a:gsLst>
              <a:gs pos="0">
                <a:srgbClr val="0066CC"/>
              </a:gs>
              <a:gs pos="100000">
                <a:srgbClr val="0066CC">
                  <a:gamma/>
                  <a:shade val="75686"/>
                  <a:invGamma/>
                </a:srgbClr>
              </a:gs>
            </a:gsLst>
            <a:lin ang="2700000" scaled="1"/>
          </a:grad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332" name="Oval 112"/>
          <p:cNvSpPr>
            <a:spLocks noChangeArrowheads="1"/>
          </p:cNvSpPr>
          <p:nvPr/>
        </p:nvSpPr>
        <p:spPr bwMode="hidden">
          <a:xfrm>
            <a:off x="4716463" y="2171700"/>
            <a:ext cx="176212" cy="80963"/>
          </a:xfrm>
          <a:prstGeom prst="ellipse">
            <a:avLst/>
          </a:prstGeom>
          <a:gradFill rotWithShape="0">
            <a:gsLst>
              <a:gs pos="0">
                <a:srgbClr val="0066CC"/>
              </a:gs>
              <a:gs pos="100000">
                <a:srgbClr val="0066CC">
                  <a:gamma/>
                  <a:shade val="78824"/>
                  <a:invGamma/>
                </a:srgbClr>
              </a:gs>
            </a:gsLst>
            <a:lin ang="2700000" scaled="1"/>
          </a:grad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333" name="Oval 113"/>
          <p:cNvSpPr>
            <a:spLocks noChangeArrowheads="1"/>
          </p:cNvSpPr>
          <p:nvPr/>
        </p:nvSpPr>
        <p:spPr bwMode="hidden">
          <a:xfrm>
            <a:off x="5002213" y="2054225"/>
            <a:ext cx="177800" cy="79375"/>
          </a:xfrm>
          <a:prstGeom prst="ellipse">
            <a:avLst/>
          </a:prstGeom>
          <a:gradFill rotWithShape="0">
            <a:gsLst>
              <a:gs pos="0">
                <a:srgbClr val="0066CC"/>
              </a:gs>
              <a:gs pos="100000">
                <a:srgbClr val="0066CC">
                  <a:gamma/>
                  <a:shade val="78824"/>
                  <a:invGamma/>
                </a:srgbClr>
              </a:gs>
            </a:gsLst>
            <a:lin ang="2700000" scaled="1"/>
          </a:grad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334" name="Oval 114"/>
          <p:cNvSpPr>
            <a:spLocks noChangeArrowheads="1"/>
          </p:cNvSpPr>
          <p:nvPr/>
        </p:nvSpPr>
        <p:spPr bwMode="hidden">
          <a:xfrm>
            <a:off x="4792663" y="1860550"/>
            <a:ext cx="177800" cy="79375"/>
          </a:xfrm>
          <a:prstGeom prst="ellipse">
            <a:avLst/>
          </a:prstGeom>
          <a:gradFill rotWithShape="0">
            <a:gsLst>
              <a:gs pos="0">
                <a:srgbClr val="0066CC"/>
              </a:gs>
              <a:gs pos="100000">
                <a:srgbClr val="0066CC">
                  <a:gamma/>
                  <a:shade val="81961"/>
                  <a:invGamma/>
                </a:srgbClr>
              </a:gs>
            </a:gsLst>
            <a:lin ang="2700000" scaled="1"/>
          </a:grad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335" name="Oval 115"/>
          <p:cNvSpPr>
            <a:spLocks noChangeArrowheads="1"/>
          </p:cNvSpPr>
          <p:nvPr/>
        </p:nvSpPr>
        <p:spPr bwMode="hidden">
          <a:xfrm>
            <a:off x="3876675" y="2174875"/>
            <a:ext cx="177800" cy="80963"/>
          </a:xfrm>
          <a:prstGeom prst="ellipse">
            <a:avLst/>
          </a:prstGeom>
          <a:gradFill rotWithShape="0">
            <a:gsLst>
              <a:gs pos="0">
                <a:srgbClr val="0066CC"/>
              </a:gs>
              <a:gs pos="100000">
                <a:srgbClr val="0066CC">
                  <a:gamma/>
                  <a:shade val="81961"/>
                  <a:invGamma/>
                </a:srgbClr>
              </a:gs>
            </a:gsLst>
            <a:lin ang="2700000" scaled="1"/>
          </a:grad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336" name="Oval 116"/>
          <p:cNvSpPr>
            <a:spLocks noChangeArrowheads="1"/>
          </p:cNvSpPr>
          <p:nvPr/>
        </p:nvSpPr>
        <p:spPr bwMode="hidden">
          <a:xfrm>
            <a:off x="3651250" y="1939925"/>
            <a:ext cx="177800" cy="80963"/>
          </a:xfrm>
          <a:prstGeom prst="ellipse">
            <a:avLst/>
          </a:prstGeom>
          <a:gradFill rotWithShape="0">
            <a:gsLst>
              <a:gs pos="0">
                <a:srgbClr val="0066CC"/>
              </a:gs>
              <a:gs pos="100000">
                <a:srgbClr val="0066CC">
                  <a:gamma/>
                  <a:shade val="84706"/>
                  <a:invGamma/>
                </a:srgbClr>
              </a:gs>
            </a:gsLst>
            <a:lin ang="2700000" scaled="1"/>
          </a:grad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337" name="Oval 117"/>
          <p:cNvSpPr>
            <a:spLocks noChangeArrowheads="1"/>
          </p:cNvSpPr>
          <p:nvPr/>
        </p:nvSpPr>
        <p:spPr bwMode="hidden">
          <a:xfrm>
            <a:off x="3324225" y="2041525"/>
            <a:ext cx="177800" cy="80963"/>
          </a:xfrm>
          <a:prstGeom prst="ellipse">
            <a:avLst/>
          </a:prstGeom>
          <a:gradFill rotWithShape="0">
            <a:gsLst>
              <a:gs pos="0">
                <a:srgbClr val="0066CC"/>
              </a:gs>
              <a:gs pos="100000">
                <a:srgbClr val="0066CC">
                  <a:gamma/>
                  <a:shade val="84706"/>
                  <a:invGamma/>
                </a:srgbClr>
              </a:gs>
            </a:gsLst>
            <a:lin ang="2700000" scaled="1"/>
          </a:grad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338" name="Oval 118"/>
          <p:cNvSpPr>
            <a:spLocks noChangeArrowheads="1"/>
          </p:cNvSpPr>
          <p:nvPr/>
        </p:nvSpPr>
        <p:spPr bwMode="hidden">
          <a:xfrm>
            <a:off x="3535363" y="2292350"/>
            <a:ext cx="176212" cy="79375"/>
          </a:xfrm>
          <a:prstGeom prst="ellipse">
            <a:avLst/>
          </a:prstGeom>
          <a:gradFill rotWithShape="0">
            <a:gsLst>
              <a:gs pos="0">
                <a:srgbClr val="0066CC"/>
              </a:gs>
              <a:gs pos="100000">
                <a:srgbClr val="0066CC">
                  <a:gamma/>
                  <a:shade val="81961"/>
                  <a:invGamma/>
                </a:srgbClr>
              </a:gs>
            </a:gsLst>
            <a:lin ang="2700000" scaled="1"/>
          </a:grad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339" name="Oval 119"/>
          <p:cNvSpPr>
            <a:spLocks noChangeArrowheads="1"/>
          </p:cNvSpPr>
          <p:nvPr/>
        </p:nvSpPr>
        <p:spPr bwMode="hidden">
          <a:xfrm>
            <a:off x="1758950" y="2263775"/>
            <a:ext cx="177800" cy="79375"/>
          </a:xfrm>
          <a:prstGeom prst="ellipse">
            <a:avLst/>
          </a:prstGeom>
          <a:gradFill rotWithShape="0">
            <a:gsLst>
              <a:gs pos="0">
                <a:srgbClr val="0066CC"/>
              </a:gs>
              <a:gs pos="100000">
                <a:srgbClr val="0066CC">
                  <a:gamma/>
                  <a:shade val="87843"/>
                  <a:invGamma/>
                </a:srgbClr>
              </a:gs>
            </a:gsLst>
            <a:lin ang="2700000" scaled="1"/>
          </a:grad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340" name="Oval 120"/>
          <p:cNvSpPr>
            <a:spLocks noChangeArrowheads="1"/>
          </p:cNvSpPr>
          <p:nvPr/>
        </p:nvSpPr>
        <p:spPr bwMode="hidden">
          <a:xfrm>
            <a:off x="968375" y="2041525"/>
            <a:ext cx="176213" cy="80963"/>
          </a:xfrm>
          <a:prstGeom prst="ellipse">
            <a:avLst/>
          </a:prstGeom>
          <a:gradFill rotWithShape="0">
            <a:gsLst>
              <a:gs pos="0">
                <a:srgbClr val="0066CC"/>
              </a:gs>
              <a:gs pos="100000">
                <a:srgbClr val="0066CC">
                  <a:gamma/>
                  <a:shade val="90980"/>
                  <a:invGamma/>
                </a:srgbClr>
              </a:gs>
            </a:gsLst>
            <a:lin ang="2700000" scaled="1"/>
          </a:grad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341" name="Oval 121"/>
          <p:cNvSpPr>
            <a:spLocks noChangeArrowheads="1"/>
          </p:cNvSpPr>
          <p:nvPr/>
        </p:nvSpPr>
        <p:spPr bwMode="hidden">
          <a:xfrm>
            <a:off x="482600" y="2159000"/>
            <a:ext cx="176213" cy="80963"/>
          </a:xfrm>
          <a:prstGeom prst="ellipse">
            <a:avLst/>
          </a:prstGeom>
          <a:gradFill rotWithShape="0">
            <a:gsLst>
              <a:gs pos="0">
                <a:srgbClr val="0066CC"/>
              </a:gs>
              <a:gs pos="100000">
                <a:srgbClr val="0066CC">
                  <a:gamma/>
                  <a:shade val="90980"/>
                  <a:invGamma/>
                </a:srgbClr>
              </a:gs>
            </a:gsLst>
            <a:lin ang="2700000" scaled="1"/>
          </a:grad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342" name="Oval 122"/>
          <p:cNvSpPr>
            <a:spLocks noChangeArrowheads="1"/>
          </p:cNvSpPr>
          <p:nvPr/>
        </p:nvSpPr>
        <p:spPr bwMode="hidden">
          <a:xfrm>
            <a:off x="246063" y="1835150"/>
            <a:ext cx="177800" cy="79375"/>
          </a:xfrm>
          <a:prstGeom prst="ellipse">
            <a:avLst/>
          </a:prstGeom>
          <a:gradFill rotWithShape="0">
            <a:gsLst>
              <a:gs pos="0">
                <a:srgbClr val="0066CC"/>
              </a:gs>
              <a:gs pos="100000">
                <a:srgbClr val="0066CC">
                  <a:gamma/>
                  <a:shade val="90980"/>
                  <a:invGamma/>
                </a:srgbClr>
              </a:gs>
            </a:gsLst>
            <a:lin ang="2700000" scaled="1"/>
          </a:grad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343" name="Oval 123"/>
          <p:cNvSpPr>
            <a:spLocks noChangeArrowheads="1"/>
          </p:cNvSpPr>
          <p:nvPr/>
        </p:nvSpPr>
        <p:spPr bwMode="hidden">
          <a:xfrm>
            <a:off x="7202488" y="2170113"/>
            <a:ext cx="168275" cy="71437"/>
          </a:xfrm>
          <a:prstGeom prst="ellipse">
            <a:avLst/>
          </a:prstGeom>
          <a:gradFill rotWithShape="0">
            <a:gsLst>
              <a:gs pos="0">
                <a:srgbClr val="0066CC"/>
              </a:gs>
              <a:gs pos="100000">
                <a:srgbClr val="0066CC">
                  <a:gamma/>
                  <a:shade val="66667"/>
                  <a:invGamma/>
                </a:srgbClr>
              </a:gs>
            </a:gsLst>
            <a:lin ang="2700000" scaled="1"/>
          </a:grad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344" name="Oval 124"/>
          <p:cNvSpPr>
            <a:spLocks noChangeArrowheads="1"/>
          </p:cNvSpPr>
          <p:nvPr/>
        </p:nvSpPr>
        <p:spPr bwMode="hidden">
          <a:xfrm>
            <a:off x="6994525" y="2289175"/>
            <a:ext cx="166688" cy="69850"/>
          </a:xfrm>
          <a:prstGeom prst="ellipse">
            <a:avLst/>
          </a:prstGeom>
          <a:gradFill rotWithShape="0">
            <a:gsLst>
              <a:gs pos="0">
                <a:srgbClr val="0066CC"/>
              </a:gs>
              <a:gs pos="100000">
                <a:srgbClr val="0066CC">
                  <a:gamma/>
                  <a:shade val="66667"/>
                  <a:invGamma/>
                </a:srgbClr>
              </a:gs>
            </a:gsLst>
            <a:lin ang="2700000" scaled="1"/>
          </a:grad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345" name="Oval 125"/>
          <p:cNvSpPr>
            <a:spLocks noChangeArrowheads="1"/>
          </p:cNvSpPr>
          <p:nvPr/>
        </p:nvSpPr>
        <p:spPr bwMode="hidden">
          <a:xfrm>
            <a:off x="6335713" y="2155825"/>
            <a:ext cx="168275" cy="71438"/>
          </a:xfrm>
          <a:prstGeom prst="ellipse">
            <a:avLst/>
          </a:prstGeom>
          <a:gradFill rotWithShape="0">
            <a:gsLst>
              <a:gs pos="0">
                <a:srgbClr val="0066CC"/>
              </a:gs>
              <a:gs pos="100000">
                <a:srgbClr val="0066CC">
                  <a:gamma/>
                  <a:shade val="66667"/>
                  <a:invGamma/>
                </a:srgbClr>
              </a:gs>
            </a:gsLst>
            <a:lin ang="2700000" scaled="1"/>
          </a:grad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346" name="Oval 126"/>
          <p:cNvSpPr>
            <a:spLocks noChangeArrowheads="1"/>
          </p:cNvSpPr>
          <p:nvPr/>
        </p:nvSpPr>
        <p:spPr bwMode="hidden">
          <a:xfrm>
            <a:off x="5500688" y="2155825"/>
            <a:ext cx="168275" cy="71438"/>
          </a:xfrm>
          <a:prstGeom prst="ellipse">
            <a:avLst/>
          </a:prstGeom>
          <a:gradFill rotWithShape="0">
            <a:gsLst>
              <a:gs pos="0">
                <a:srgbClr val="0066CC"/>
              </a:gs>
              <a:gs pos="100000">
                <a:srgbClr val="0066CC">
                  <a:gamma/>
                  <a:shade val="75686"/>
                  <a:invGamma/>
                </a:srgbClr>
              </a:gs>
            </a:gsLst>
            <a:lin ang="2700000" scaled="1"/>
          </a:grad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347" name="Oval 127"/>
          <p:cNvSpPr>
            <a:spLocks noChangeArrowheads="1"/>
          </p:cNvSpPr>
          <p:nvPr/>
        </p:nvSpPr>
        <p:spPr bwMode="hidden">
          <a:xfrm>
            <a:off x="4525963" y="1952625"/>
            <a:ext cx="168275" cy="69850"/>
          </a:xfrm>
          <a:prstGeom prst="ellipse">
            <a:avLst/>
          </a:prstGeom>
          <a:gradFill rotWithShape="0">
            <a:gsLst>
              <a:gs pos="0">
                <a:srgbClr val="0066CC"/>
              </a:gs>
              <a:gs pos="100000">
                <a:srgbClr val="0066CC">
                  <a:gamma/>
                  <a:shade val="81961"/>
                  <a:invGamma/>
                </a:srgbClr>
              </a:gs>
            </a:gsLst>
            <a:lin ang="2700000" scaled="1"/>
          </a:grad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348" name="Oval 128"/>
          <p:cNvSpPr>
            <a:spLocks noChangeArrowheads="1"/>
          </p:cNvSpPr>
          <p:nvPr/>
        </p:nvSpPr>
        <p:spPr bwMode="hidden">
          <a:xfrm>
            <a:off x="4249738" y="1763713"/>
            <a:ext cx="168275" cy="69850"/>
          </a:xfrm>
          <a:prstGeom prst="ellipse">
            <a:avLst/>
          </a:prstGeom>
          <a:gradFill rotWithShape="0">
            <a:gsLst>
              <a:gs pos="0">
                <a:srgbClr val="0066CC"/>
              </a:gs>
              <a:gs pos="100000">
                <a:srgbClr val="0066CC">
                  <a:gamma/>
                  <a:shade val="84706"/>
                  <a:invGamma/>
                </a:srgbClr>
              </a:gs>
            </a:gsLst>
            <a:lin ang="2700000" scaled="1"/>
          </a:grad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349" name="Oval 129"/>
          <p:cNvSpPr>
            <a:spLocks noChangeArrowheads="1"/>
          </p:cNvSpPr>
          <p:nvPr/>
        </p:nvSpPr>
        <p:spPr bwMode="hidden">
          <a:xfrm>
            <a:off x="4537075" y="1662113"/>
            <a:ext cx="168275" cy="71437"/>
          </a:xfrm>
          <a:prstGeom prst="ellipse">
            <a:avLst/>
          </a:prstGeom>
          <a:gradFill rotWithShape="0">
            <a:gsLst>
              <a:gs pos="0">
                <a:srgbClr val="0066CC"/>
              </a:gs>
              <a:gs pos="100000">
                <a:srgbClr val="0066CC">
                  <a:gamma/>
                  <a:shade val="84706"/>
                  <a:invGamma/>
                </a:srgbClr>
              </a:gs>
            </a:gsLst>
            <a:lin ang="2700000" scaled="1"/>
          </a:grad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350" name="Oval 130"/>
          <p:cNvSpPr>
            <a:spLocks noChangeArrowheads="1"/>
          </p:cNvSpPr>
          <p:nvPr/>
        </p:nvSpPr>
        <p:spPr bwMode="hidden">
          <a:xfrm>
            <a:off x="3081338" y="1654175"/>
            <a:ext cx="168275" cy="71438"/>
          </a:xfrm>
          <a:prstGeom prst="ellipse">
            <a:avLst/>
          </a:prstGeom>
          <a:gradFill rotWithShape="0">
            <a:gsLst>
              <a:gs pos="0">
                <a:srgbClr val="0066CC"/>
              </a:gs>
              <a:gs pos="100000">
                <a:srgbClr val="0066CC">
                  <a:gamma/>
                  <a:shade val="90980"/>
                  <a:invGamma/>
                </a:srgbClr>
              </a:gs>
            </a:gsLst>
            <a:lin ang="2700000" scaled="1"/>
          </a:grad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351" name="Oval 131"/>
          <p:cNvSpPr>
            <a:spLocks noChangeArrowheads="1"/>
          </p:cNvSpPr>
          <p:nvPr/>
        </p:nvSpPr>
        <p:spPr bwMode="hidden">
          <a:xfrm>
            <a:off x="1725613" y="2030413"/>
            <a:ext cx="168275" cy="69850"/>
          </a:xfrm>
          <a:prstGeom prst="ellipse">
            <a:avLst/>
          </a:prstGeom>
          <a:gradFill rotWithShape="0">
            <a:gsLst>
              <a:gs pos="0">
                <a:srgbClr val="0066CC"/>
              </a:gs>
              <a:gs pos="100000">
                <a:srgbClr val="0066CC">
                  <a:gamma/>
                  <a:shade val="90980"/>
                  <a:invGamma/>
                </a:srgbClr>
              </a:gs>
            </a:gsLst>
            <a:lin ang="2700000" scaled="1"/>
          </a:grad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352" name="Oval 132"/>
          <p:cNvSpPr>
            <a:spLocks noChangeArrowheads="1"/>
          </p:cNvSpPr>
          <p:nvPr/>
        </p:nvSpPr>
        <p:spPr bwMode="hidden">
          <a:xfrm>
            <a:off x="1311275" y="2146300"/>
            <a:ext cx="168275" cy="71438"/>
          </a:xfrm>
          <a:prstGeom prst="ellipse">
            <a:avLst/>
          </a:prstGeom>
          <a:gradFill rotWithShape="0">
            <a:gsLst>
              <a:gs pos="0">
                <a:srgbClr val="0066CC"/>
              </a:gs>
              <a:gs pos="100000">
                <a:srgbClr val="0066CC">
                  <a:gamma/>
                  <a:shade val="90980"/>
                  <a:invGamma/>
                </a:srgbClr>
              </a:gs>
            </a:gsLst>
            <a:lin ang="2700000" scaled="1"/>
          </a:grad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353" name="Oval 133"/>
          <p:cNvSpPr>
            <a:spLocks noChangeArrowheads="1"/>
          </p:cNvSpPr>
          <p:nvPr/>
        </p:nvSpPr>
        <p:spPr bwMode="hidden">
          <a:xfrm>
            <a:off x="850900" y="2270125"/>
            <a:ext cx="168275" cy="71438"/>
          </a:xfrm>
          <a:prstGeom prst="ellipse">
            <a:avLst/>
          </a:prstGeom>
          <a:gradFill rotWithShape="0">
            <a:gsLst>
              <a:gs pos="0">
                <a:srgbClr val="0066CC"/>
              </a:gs>
              <a:gs pos="100000">
                <a:srgbClr val="0066CC">
                  <a:gamma/>
                  <a:shade val="90980"/>
                  <a:invGamma/>
                </a:srgbClr>
              </a:gs>
            </a:gsLst>
            <a:lin ang="2700000" scaled="1"/>
          </a:grad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354" name="Oval 134"/>
          <p:cNvSpPr>
            <a:spLocks noChangeArrowheads="1"/>
          </p:cNvSpPr>
          <p:nvPr/>
        </p:nvSpPr>
        <p:spPr bwMode="hidden">
          <a:xfrm>
            <a:off x="1006475" y="1685925"/>
            <a:ext cx="168275" cy="71438"/>
          </a:xfrm>
          <a:prstGeom prst="ellipse">
            <a:avLst/>
          </a:prstGeom>
          <a:gradFill rotWithShape="0">
            <a:gsLst>
              <a:gs pos="0">
                <a:srgbClr val="0066CC"/>
              </a:gs>
              <a:gs pos="100000">
                <a:srgbClr val="0066CC">
                  <a:gamma/>
                  <a:shade val="90980"/>
                  <a:invGamma/>
                </a:srgbClr>
              </a:gs>
            </a:gsLst>
            <a:lin ang="2700000" scaled="1"/>
          </a:grad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355" name="Oval 135"/>
          <p:cNvSpPr>
            <a:spLocks noChangeArrowheads="1"/>
          </p:cNvSpPr>
          <p:nvPr/>
        </p:nvSpPr>
        <p:spPr bwMode="hidden">
          <a:xfrm>
            <a:off x="2443163" y="1670050"/>
            <a:ext cx="168275" cy="71438"/>
          </a:xfrm>
          <a:prstGeom prst="ellipse">
            <a:avLst/>
          </a:prstGeom>
          <a:gradFill rotWithShape="0">
            <a:gsLst>
              <a:gs pos="0">
                <a:srgbClr val="0066CC"/>
              </a:gs>
              <a:gs pos="100000">
                <a:srgbClr val="0066CC">
                  <a:gamma/>
                  <a:shade val="90980"/>
                  <a:invGamma/>
                </a:srgbClr>
              </a:gs>
            </a:gsLst>
            <a:lin ang="2700000" scaled="1"/>
          </a:grad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356" name="Oval 136"/>
          <p:cNvSpPr>
            <a:spLocks noChangeArrowheads="1"/>
          </p:cNvSpPr>
          <p:nvPr/>
        </p:nvSpPr>
        <p:spPr bwMode="hidden">
          <a:xfrm>
            <a:off x="1776413" y="1690688"/>
            <a:ext cx="166687" cy="71437"/>
          </a:xfrm>
          <a:prstGeom prst="ellipse">
            <a:avLst/>
          </a:prstGeom>
          <a:gradFill rotWithShape="0">
            <a:gsLst>
              <a:gs pos="0">
                <a:srgbClr val="0066CC"/>
              </a:gs>
              <a:gs pos="100000">
                <a:srgbClr val="0066CC">
                  <a:gamma/>
                  <a:shade val="90980"/>
                  <a:invGamma/>
                </a:srgbClr>
              </a:gs>
            </a:gsLst>
            <a:lin ang="2700000" scaled="1"/>
          </a:grad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357" name="Oval 137"/>
          <p:cNvSpPr>
            <a:spLocks noChangeArrowheads="1"/>
          </p:cNvSpPr>
          <p:nvPr/>
        </p:nvSpPr>
        <p:spPr bwMode="hidden">
          <a:xfrm>
            <a:off x="6556375" y="2041525"/>
            <a:ext cx="176213" cy="71438"/>
          </a:xfrm>
          <a:prstGeom prst="ellipse">
            <a:avLst/>
          </a:prstGeom>
          <a:gradFill rotWithShape="0">
            <a:gsLst>
              <a:gs pos="0">
                <a:srgbClr val="0066CC"/>
              </a:gs>
              <a:gs pos="100000">
                <a:srgbClr val="0066CC">
                  <a:gamma/>
                  <a:shade val="69804"/>
                  <a:invGamma/>
                </a:srgbClr>
              </a:gs>
            </a:gsLst>
            <a:lin ang="2700000" scaled="1"/>
          </a:grad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358" name="Oval 138"/>
          <p:cNvSpPr>
            <a:spLocks noChangeArrowheads="1"/>
          </p:cNvSpPr>
          <p:nvPr/>
        </p:nvSpPr>
        <p:spPr bwMode="hidden">
          <a:xfrm>
            <a:off x="5518150" y="1849438"/>
            <a:ext cx="177800" cy="71437"/>
          </a:xfrm>
          <a:prstGeom prst="ellipse">
            <a:avLst/>
          </a:prstGeom>
          <a:gradFill rotWithShape="0">
            <a:gsLst>
              <a:gs pos="0">
                <a:srgbClr val="0066CC"/>
              </a:gs>
              <a:gs pos="100000">
                <a:srgbClr val="0066CC">
                  <a:gamma/>
                  <a:shade val="78824"/>
                  <a:invGamma/>
                </a:srgbClr>
              </a:gs>
            </a:gsLst>
            <a:lin ang="2700000" scaled="1"/>
          </a:grad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359" name="Oval 139"/>
          <p:cNvSpPr>
            <a:spLocks noChangeArrowheads="1"/>
          </p:cNvSpPr>
          <p:nvPr/>
        </p:nvSpPr>
        <p:spPr bwMode="hidden">
          <a:xfrm>
            <a:off x="5260975" y="1954213"/>
            <a:ext cx="177800" cy="71437"/>
          </a:xfrm>
          <a:prstGeom prst="ellipse">
            <a:avLst/>
          </a:prstGeom>
          <a:gradFill rotWithShape="0">
            <a:gsLst>
              <a:gs pos="0">
                <a:srgbClr val="0066CC"/>
              </a:gs>
              <a:gs pos="100000">
                <a:srgbClr val="0066CC">
                  <a:gamma/>
                  <a:shade val="78824"/>
                  <a:invGamma/>
                </a:srgbClr>
              </a:gs>
            </a:gsLst>
            <a:lin ang="2700000" scaled="1"/>
          </a:grad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360" name="Oval 140"/>
          <p:cNvSpPr>
            <a:spLocks noChangeArrowheads="1"/>
          </p:cNvSpPr>
          <p:nvPr/>
        </p:nvSpPr>
        <p:spPr bwMode="hidden">
          <a:xfrm>
            <a:off x="5037138" y="1768475"/>
            <a:ext cx="177800" cy="69850"/>
          </a:xfrm>
          <a:prstGeom prst="ellipse">
            <a:avLst/>
          </a:prstGeom>
          <a:gradFill rotWithShape="0">
            <a:gsLst>
              <a:gs pos="0">
                <a:srgbClr val="0066CC"/>
              </a:gs>
              <a:gs pos="100000">
                <a:srgbClr val="0066CC">
                  <a:gamma/>
                  <a:shade val="81961"/>
                  <a:invGamma/>
                </a:srgbClr>
              </a:gs>
            </a:gsLst>
            <a:lin ang="2700000" scaled="1"/>
          </a:grad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361" name="Oval 141"/>
          <p:cNvSpPr>
            <a:spLocks noChangeArrowheads="1"/>
          </p:cNvSpPr>
          <p:nvPr/>
        </p:nvSpPr>
        <p:spPr bwMode="hidden">
          <a:xfrm>
            <a:off x="3802063" y="1671638"/>
            <a:ext cx="177800" cy="71437"/>
          </a:xfrm>
          <a:prstGeom prst="ellipse">
            <a:avLst/>
          </a:prstGeom>
          <a:gradFill rotWithShape="0">
            <a:gsLst>
              <a:gs pos="0">
                <a:srgbClr val="0066CC"/>
              </a:gs>
              <a:gs pos="100000">
                <a:srgbClr val="0066CC">
                  <a:gamma/>
                  <a:shade val="87843"/>
                  <a:invGamma/>
                </a:srgbClr>
              </a:gs>
            </a:gsLst>
            <a:lin ang="2700000" scaled="1"/>
          </a:grad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362" name="Oval 142"/>
          <p:cNvSpPr>
            <a:spLocks noChangeArrowheads="1"/>
          </p:cNvSpPr>
          <p:nvPr/>
        </p:nvSpPr>
        <p:spPr bwMode="hidden">
          <a:xfrm>
            <a:off x="4394200" y="2298700"/>
            <a:ext cx="176213" cy="69850"/>
          </a:xfrm>
          <a:prstGeom prst="ellipse">
            <a:avLst/>
          </a:prstGeom>
          <a:gradFill rotWithShape="0">
            <a:gsLst>
              <a:gs pos="0">
                <a:srgbClr val="0066CC"/>
              </a:gs>
              <a:gs pos="100000">
                <a:srgbClr val="0066CC">
                  <a:gamma/>
                  <a:shade val="78824"/>
                  <a:invGamma/>
                </a:srgbClr>
              </a:gs>
            </a:gsLst>
            <a:lin ang="2700000" scaled="1"/>
          </a:grad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363" name="Oval 143"/>
          <p:cNvSpPr>
            <a:spLocks noChangeArrowheads="1"/>
          </p:cNvSpPr>
          <p:nvPr/>
        </p:nvSpPr>
        <p:spPr bwMode="hidden">
          <a:xfrm>
            <a:off x="4214813" y="2057400"/>
            <a:ext cx="177800" cy="71438"/>
          </a:xfrm>
          <a:prstGeom prst="ellipse">
            <a:avLst/>
          </a:prstGeom>
          <a:gradFill rotWithShape="0">
            <a:gsLst>
              <a:gs pos="0">
                <a:srgbClr val="0066CC"/>
              </a:gs>
              <a:gs pos="100000">
                <a:srgbClr val="0066CC">
                  <a:gamma/>
                  <a:shade val="81961"/>
                  <a:invGamma/>
                </a:srgbClr>
              </a:gs>
            </a:gsLst>
            <a:lin ang="2700000" scaled="1"/>
          </a:grad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364" name="Oval 144"/>
          <p:cNvSpPr>
            <a:spLocks noChangeArrowheads="1"/>
          </p:cNvSpPr>
          <p:nvPr/>
        </p:nvSpPr>
        <p:spPr bwMode="hidden">
          <a:xfrm>
            <a:off x="3968750" y="1843088"/>
            <a:ext cx="176213" cy="71437"/>
          </a:xfrm>
          <a:prstGeom prst="ellipse">
            <a:avLst/>
          </a:prstGeom>
          <a:gradFill rotWithShape="0">
            <a:gsLst>
              <a:gs pos="0">
                <a:srgbClr val="0066CC"/>
              </a:gs>
              <a:gs pos="100000">
                <a:srgbClr val="0066CC">
                  <a:gamma/>
                  <a:shade val="84706"/>
                  <a:invGamma/>
                </a:srgbClr>
              </a:gs>
            </a:gsLst>
            <a:lin ang="2700000" scaled="1"/>
          </a:grad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365" name="Oval 145"/>
          <p:cNvSpPr>
            <a:spLocks noChangeArrowheads="1"/>
          </p:cNvSpPr>
          <p:nvPr/>
        </p:nvSpPr>
        <p:spPr bwMode="hidden">
          <a:xfrm>
            <a:off x="3525838" y="1751013"/>
            <a:ext cx="177800" cy="69850"/>
          </a:xfrm>
          <a:prstGeom prst="ellipse">
            <a:avLst/>
          </a:prstGeom>
          <a:gradFill rotWithShape="0">
            <a:gsLst>
              <a:gs pos="0">
                <a:srgbClr val="0066CC"/>
              </a:gs>
              <a:gs pos="100000">
                <a:srgbClr val="0066CC">
                  <a:gamma/>
                  <a:shade val="87843"/>
                  <a:invGamma/>
                </a:srgbClr>
              </a:gs>
            </a:gsLst>
            <a:lin ang="2700000" scaled="1"/>
          </a:grad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366" name="Oval 146"/>
          <p:cNvSpPr>
            <a:spLocks noChangeArrowheads="1"/>
          </p:cNvSpPr>
          <p:nvPr/>
        </p:nvSpPr>
        <p:spPr bwMode="hidden">
          <a:xfrm>
            <a:off x="3219450" y="1847850"/>
            <a:ext cx="176213" cy="71438"/>
          </a:xfrm>
          <a:prstGeom prst="ellipse">
            <a:avLst/>
          </a:prstGeom>
          <a:gradFill rotWithShape="0">
            <a:gsLst>
              <a:gs pos="0">
                <a:srgbClr val="0066CC"/>
              </a:gs>
              <a:gs pos="100000">
                <a:srgbClr val="0066CC">
                  <a:gamma/>
                  <a:shade val="87843"/>
                  <a:invGamma/>
                </a:srgbClr>
              </a:gs>
            </a:gsLst>
            <a:lin ang="2700000" scaled="1"/>
          </a:grad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367" name="Oval 147"/>
          <p:cNvSpPr>
            <a:spLocks noChangeArrowheads="1"/>
          </p:cNvSpPr>
          <p:nvPr/>
        </p:nvSpPr>
        <p:spPr bwMode="hidden">
          <a:xfrm>
            <a:off x="2974975" y="2155825"/>
            <a:ext cx="177800" cy="71438"/>
          </a:xfrm>
          <a:prstGeom prst="ellipse">
            <a:avLst/>
          </a:prstGeom>
          <a:gradFill rotWithShape="0">
            <a:gsLst>
              <a:gs pos="0">
                <a:srgbClr val="0066CC"/>
              </a:gs>
              <a:gs pos="100000">
                <a:srgbClr val="0066CC">
                  <a:gamma/>
                  <a:shade val="84706"/>
                  <a:invGamma/>
                </a:srgbClr>
              </a:gs>
            </a:gsLst>
            <a:lin ang="2700000" scaled="1"/>
          </a:grad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368" name="Oval 148"/>
          <p:cNvSpPr>
            <a:spLocks noChangeArrowheads="1"/>
          </p:cNvSpPr>
          <p:nvPr/>
        </p:nvSpPr>
        <p:spPr bwMode="hidden">
          <a:xfrm>
            <a:off x="2870200" y="1944688"/>
            <a:ext cx="176213" cy="71437"/>
          </a:xfrm>
          <a:prstGeom prst="ellipse">
            <a:avLst/>
          </a:prstGeom>
          <a:gradFill rotWithShape="0">
            <a:gsLst>
              <a:gs pos="0">
                <a:srgbClr val="0066CC"/>
              </a:gs>
              <a:gs pos="100000">
                <a:srgbClr val="0066CC">
                  <a:gamma/>
                  <a:shade val="87843"/>
                  <a:invGamma/>
                </a:srgbClr>
              </a:gs>
            </a:gsLst>
            <a:lin ang="2700000" scaled="1"/>
          </a:grad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369" name="Oval 149"/>
          <p:cNvSpPr>
            <a:spLocks noChangeArrowheads="1"/>
          </p:cNvSpPr>
          <p:nvPr/>
        </p:nvSpPr>
        <p:spPr bwMode="hidden">
          <a:xfrm>
            <a:off x="2757488" y="1746250"/>
            <a:ext cx="177800" cy="71438"/>
          </a:xfrm>
          <a:prstGeom prst="ellipse">
            <a:avLst/>
          </a:prstGeom>
          <a:gradFill rotWithShape="0">
            <a:gsLst>
              <a:gs pos="0">
                <a:srgbClr val="0066CC"/>
              </a:gs>
              <a:gs pos="100000">
                <a:srgbClr val="0066CC">
                  <a:gamma/>
                  <a:shade val="90980"/>
                  <a:invGamma/>
                </a:srgbClr>
              </a:gs>
            </a:gsLst>
            <a:lin ang="2700000" scaled="1"/>
          </a:grad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370" name="Oval 150"/>
          <p:cNvSpPr>
            <a:spLocks noChangeArrowheads="1"/>
          </p:cNvSpPr>
          <p:nvPr/>
        </p:nvSpPr>
        <p:spPr bwMode="hidden">
          <a:xfrm>
            <a:off x="2511425" y="2049463"/>
            <a:ext cx="177800" cy="71437"/>
          </a:xfrm>
          <a:prstGeom prst="ellipse">
            <a:avLst/>
          </a:prstGeom>
          <a:gradFill rotWithShape="0">
            <a:gsLst>
              <a:gs pos="0">
                <a:srgbClr val="0066CC"/>
              </a:gs>
              <a:gs pos="100000">
                <a:srgbClr val="0066CC">
                  <a:gamma/>
                  <a:shade val="87843"/>
                  <a:invGamma/>
                </a:srgbClr>
              </a:gs>
            </a:gsLst>
            <a:lin ang="2700000" scaled="1"/>
          </a:grad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371" name="Oval 151"/>
          <p:cNvSpPr>
            <a:spLocks noChangeArrowheads="1"/>
          </p:cNvSpPr>
          <p:nvPr/>
        </p:nvSpPr>
        <p:spPr bwMode="hidden">
          <a:xfrm>
            <a:off x="2187575" y="2135188"/>
            <a:ext cx="177800" cy="71437"/>
          </a:xfrm>
          <a:prstGeom prst="ellipse">
            <a:avLst/>
          </a:prstGeom>
          <a:gradFill rotWithShape="0">
            <a:gsLst>
              <a:gs pos="0">
                <a:srgbClr val="0066CC"/>
              </a:gs>
              <a:gs pos="100000">
                <a:srgbClr val="0066CC">
                  <a:gamma/>
                  <a:shade val="87843"/>
                  <a:invGamma/>
                </a:srgbClr>
              </a:gs>
            </a:gsLst>
            <a:lin ang="2700000" scaled="1"/>
          </a:grad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372" name="Oval 152"/>
          <p:cNvSpPr>
            <a:spLocks noChangeArrowheads="1"/>
          </p:cNvSpPr>
          <p:nvPr/>
        </p:nvSpPr>
        <p:spPr bwMode="hidden">
          <a:xfrm>
            <a:off x="2425700" y="1838325"/>
            <a:ext cx="177800" cy="71438"/>
          </a:xfrm>
          <a:prstGeom prst="ellipse">
            <a:avLst/>
          </a:prstGeom>
          <a:gradFill rotWithShape="0">
            <a:gsLst>
              <a:gs pos="0">
                <a:srgbClr val="0066CC"/>
              </a:gs>
              <a:gs pos="100000">
                <a:srgbClr val="0066CC">
                  <a:gamma/>
                  <a:shade val="90980"/>
                  <a:invGamma/>
                </a:srgbClr>
              </a:gs>
            </a:gsLst>
            <a:lin ang="2700000" scaled="1"/>
          </a:grad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373" name="Oval 153"/>
          <p:cNvSpPr>
            <a:spLocks noChangeArrowheads="1"/>
          </p:cNvSpPr>
          <p:nvPr/>
        </p:nvSpPr>
        <p:spPr bwMode="hidden">
          <a:xfrm>
            <a:off x="2052638" y="1943100"/>
            <a:ext cx="177800" cy="71438"/>
          </a:xfrm>
          <a:prstGeom prst="ellipse">
            <a:avLst/>
          </a:prstGeom>
          <a:gradFill rotWithShape="0">
            <a:gsLst>
              <a:gs pos="0">
                <a:srgbClr val="0066CC"/>
              </a:gs>
              <a:gs pos="100000">
                <a:srgbClr val="0066CC">
                  <a:gamma/>
                  <a:shade val="90980"/>
                  <a:invGamma/>
                </a:srgbClr>
              </a:gs>
            </a:gsLst>
            <a:lin ang="2700000" scaled="1"/>
          </a:grad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374" name="Oval 154"/>
          <p:cNvSpPr>
            <a:spLocks noChangeArrowheads="1"/>
          </p:cNvSpPr>
          <p:nvPr/>
        </p:nvSpPr>
        <p:spPr bwMode="hidden">
          <a:xfrm>
            <a:off x="2084388" y="1768475"/>
            <a:ext cx="177800" cy="69850"/>
          </a:xfrm>
          <a:prstGeom prst="ellipse">
            <a:avLst/>
          </a:prstGeom>
          <a:gradFill rotWithShape="0">
            <a:gsLst>
              <a:gs pos="0">
                <a:srgbClr val="0066CC"/>
              </a:gs>
              <a:gs pos="100000">
                <a:srgbClr val="0066CC">
                  <a:gamma/>
                  <a:shade val="90980"/>
                  <a:invGamma/>
                </a:srgbClr>
              </a:gs>
            </a:gsLst>
            <a:lin ang="2700000" scaled="1"/>
          </a:grad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375" name="Oval 155"/>
          <p:cNvSpPr>
            <a:spLocks noChangeArrowheads="1"/>
          </p:cNvSpPr>
          <p:nvPr/>
        </p:nvSpPr>
        <p:spPr bwMode="hidden">
          <a:xfrm>
            <a:off x="1716088" y="1854200"/>
            <a:ext cx="176212" cy="71438"/>
          </a:xfrm>
          <a:prstGeom prst="ellipse">
            <a:avLst/>
          </a:prstGeom>
          <a:gradFill rotWithShape="0">
            <a:gsLst>
              <a:gs pos="0">
                <a:srgbClr val="0066CC"/>
              </a:gs>
              <a:gs pos="100000">
                <a:srgbClr val="0066CC">
                  <a:gamma/>
                  <a:shade val="90980"/>
                  <a:invGamma/>
                </a:srgbClr>
              </a:gs>
            </a:gsLst>
            <a:lin ang="2700000" scaled="1"/>
          </a:grad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376" name="Oval 156"/>
          <p:cNvSpPr>
            <a:spLocks noChangeArrowheads="1"/>
          </p:cNvSpPr>
          <p:nvPr/>
        </p:nvSpPr>
        <p:spPr bwMode="hidden">
          <a:xfrm>
            <a:off x="1390650" y="1782763"/>
            <a:ext cx="177800" cy="71437"/>
          </a:xfrm>
          <a:prstGeom prst="ellipse">
            <a:avLst/>
          </a:prstGeom>
          <a:gradFill rotWithShape="0">
            <a:gsLst>
              <a:gs pos="0">
                <a:srgbClr val="0066CC"/>
              </a:gs>
              <a:gs pos="100000">
                <a:srgbClr val="0066CC">
                  <a:gamma/>
                  <a:shade val="90980"/>
                  <a:invGamma/>
                </a:srgbClr>
              </a:gs>
            </a:gsLst>
            <a:lin ang="2700000" scaled="1"/>
          </a:grad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377" name="Oval 157"/>
          <p:cNvSpPr>
            <a:spLocks noChangeArrowheads="1"/>
          </p:cNvSpPr>
          <p:nvPr/>
        </p:nvSpPr>
        <p:spPr bwMode="hidden">
          <a:xfrm>
            <a:off x="1387475" y="1933575"/>
            <a:ext cx="176213" cy="71438"/>
          </a:xfrm>
          <a:prstGeom prst="ellipse">
            <a:avLst/>
          </a:prstGeom>
          <a:gradFill rotWithShape="0">
            <a:gsLst>
              <a:gs pos="0">
                <a:srgbClr val="0066CC"/>
              </a:gs>
              <a:gs pos="100000">
                <a:srgbClr val="0066CC">
                  <a:gamma/>
                  <a:shade val="90980"/>
                  <a:invGamma/>
                </a:srgbClr>
              </a:gs>
            </a:gsLst>
            <a:lin ang="2700000" scaled="1"/>
          </a:grad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378" name="Oval 158"/>
          <p:cNvSpPr>
            <a:spLocks noChangeArrowheads="1"/>
          </p:cNvSpPr>
          <p:nvPr/>
        </p:nvSpPr>
        <p:spPr bwMode="hidden">
          <a:xfrm>
            <a:off x="1077913" y="1860550"/>
            <a:ext cx="177800" cy="69850"/>
          </a:xfrm>
          <a:prstGeom prst="ellipse">
            <a:avLst/>
          </a:prstGeom>
          <a:gradFill rotWithShape="0">
            <a:gsLst>
              <a:gs pos="0">
                <a:srgbClr val="0066CC"/>
              </a:gs>
              <a:gs pos="100000">
                <a:srgbClr val="0066CC">
                  <a:gamma/>
                  <a:shade val="90980"/>
                  <a:invGamma/>
                </a:srgbClr>
              </a:gs>
            </a:gsLst>
            <a:lin ang="2700000" scaled="1"/>
          </a:grad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379" name="Oval 159"/>
          <p:cNvSpPr>
            <a:spLocks noChangeArrowheads="1"/>
          </p:cNvSpPr>
          <p:nvPr/>
        </p:nvSpPr>
        <p:spPr bwMode="hidden">
          <a:xfrm>
            <a:off x="650875" y="1958975"/>
            <a:ext cx="176213" cy="69850"/>
          </a:xfrm>
          <a:prstGeom prst="ellipse">
            <a:avLst/>
          </a:prstGeom>
          <a:gradFill rotWithShape="0">
            <a:gsLst>
              <a:gs pos="0">
                <a:srgbClr val="0066CC"/>
              </a:gs>
              <a:gs pos="100000">
                <a:srgbClr val="0066CC">
                  <a:gamma/>
                  <a:shade val="90980"/>
                  <a:invGamma/>
                </a:srgbClr>
              </a:gs>
            </a:gsLst>
            <a:lin ang="2700000" scaled="1"/>
          </a:grad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380" name="Oval 160"/>
          <p:cNvSpPr>
            <a:spLocks noChangeArrowheads="1"/>
          </p:cNvSpPr>
          <p:nvPr/>
        </p:nvSpPr>
        <p:spPr bwMode="hidden">
          <a:xfrm>
            <a:off x="687388" y="1749425"/>
            <a:ext cx="177800" cy="69850"/>
          </a:xfrm>
          <a:prstGeom prst="ellipse">
            <a:avLst/>
          </a:prstGeom>
          <a:gradFill rotWithShape="0">
            <a:gsLst>
              <a:gs pos="0">
                <a:srgbClr val="0066CC"/>
              </a:gs>
              <a:gs pos="100000">
                <a:srgbClr val="0066CC">
                  <a:gamma/>
                  <a:shade val="90980"/>
                  <a:invGamma/>
                </a:srgbClr>
              </a:gs>
            </a:gsLst>
            <a:lin ang="2700000" scaled="1"/>
          </a:grad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381" name="Oval 161"/>
          <p:cNvSpPr>
            <a:spLocks noChangeArrowheads="1"/>
          </p:cNvSpPr>
          <p:nvPr/>
        </p:nvSpPr>
        <p:spPr bwMode="hidden">
          <a:xfrm>
            <a:off x="187325" y="2085975"/>
            <a:ext cx="176213" cy="69850"/>
          </a:xfrm>
          <a:prstGeom prst="ellipse">
            <a:avLst/>
          </a:prstGeom>
          <a:gradFill rotWithShape="0">
            <a:gsLst>
              <a:gs pos="0">
                <a:srgbClr val="0066CC"/>
              </a:gs>
              <a:gs pos="100000">
                <a:srgbClr val="0066CC">
                  <a:gamma/>
                  <a:shade val="90980"/>
                  <a:invGamma/>
                </a:srgbClr>
              </a:gs>
            </a:gsLst>
            <a:lin ang="2700000" scaled="1"/>
          </a:grad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382" name="Oval 162"/>
          <p:cNvSpPr>
            <a:spLocks noChangeArrowheads="1"/>
          </p:cNvSpPr>
          <p:nvPr/>
        </p:nvSpPr>
        <p:spPr bwMode="hidden">
          <a:xfrm>
            <a:off x="1360488" y="1592263"/>
            <a:ext cx="160337" cy="60325"/>
          </a:xfrm>
          <a:prstGeom prst="ellipse">
            <a:avLst/>
          </a:prstGeom>
          <a:gradFill rotWithShape="0">
            <a:gsLst>
              <a:gs pos="0">
                <a:srgbClr val="0066CC"/>
              </a:gs>
              <a:gs pos="100000">
                <a:srgbClr val="0066CC">
                  <a:gamma/>
                  <a:shade val="90980"/>
                  <a:invGamma/>
                </a:srgbClr>
              </a:gs>
            </a:gsLst>
            <a:lin ang="2700000" scaled="1"/>
          </a:grad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383" name="Oval 163"/>
          <p:cNvSpPr>
            <a:spLocks noChangeArrowheads="1"/>
          </p:cNvSpPr>
          <p:nvPr/>
        </p:nvSpPr>
        <p:spPr bwMode="hidden">
          <a:xfrm>
            <a:off x="2127250" y="1611313"/>
            <a:ext cx="160338" cy="61912"/>
          </a:xfrm>
          <a:prstGeom prst="ellipse">
            <a:avLst/>
          </a:prstGeom>
          <a:gradFill rotWithShape="0">
            <a:gsLst>
              <a:gs pos="0">
                <a:srgbClr val="0066CC"/>
              </a:gs>
              <a:gs pos="100000">
                <a:srgbClr val="0066CC">
                  <a:gamma/>
                  <a:shade val="90980"/>
                  <a:invGamma/>
                </a:srgbClr>
              </a:gs>
            </a:gsLst>
            <a:lin ang="2700000" scaled="1"/>
          </a:grad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384" name="Oval 164"/>
          <p:cNvSpPr>
            <a:spLocks noChangeArrowheads="1"/>
          </p:cNvSpPr>
          <p:nvPr/>
        </p:nvSpPr>
        <p:spPr bwMode="hidden">
          <a:xfrm>
            <a:off x="2759075" y="1603375"/>
            <a:ext cx="160338" cy="60325"/>
          </a:xfrm>
          <a:prstGeom prst="ellipse">
            <a:avLst/>
          </a:prstGeom>
          <a:gradFill rotWithShape="0">
            <a:gsLst>
              <a:gs pos="0">
                <a:srgbClr val="0066CC"/>
              </a:gs>
              <a:gs pos="100000">
                <a:srgbClr val="0066CC">
                  <a:gamma/>
                  <a:shade val="90980"/>
                  <a:invGamma/>
                </a:srgbClr>
              </a:gs>
            </a:gsLst>
            <a:lin ang="2700000" scaled="1"/>
          </a:grad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385" name="Oval 165"/>
          <p:cNvSpPr>
            <a:spLocks noChangeArrowheads="1"/>
          </p:cNvSpPr>
          <p:nvPr/>
        </p:nvSpPr>
        <p:spPr bwMode="hidden">
          <a:xfrm>
            <a:off x="3357563" y="1592263"/>
            <a:ext cx="158750" cy="61912"/>
          </a:xfrm>
          <a:prstGeom prst="ellipse">
            <a:avLst/>
          </a:prstGeom>
          <a:gradFill rotWithShape="0">
            <a:gsLst>
              <a:gs pos="0">
                <a:srgbClr val="0066CC"/>
              </a:gs>
              <a:gs pos="100000">
                <a:srgbClr val="0066CC">
                  <a:gamma/>
                  <a:shade val="90980"/>
                  <a:invGamma/>
                </a:srgbClr>
              </a:gs>
            </a:gsLst>
            <a:lin ang="2700000" scaled="1"/>
          </a:grad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386" name="Oval 166"/>
          <p:cNvSpPr>
            <a:spLocks noChangeArrowheads="1"/>
          </p:cNvSpPr>
          <p:nvPr/>
        </p:nvSpPr>
        <p:spPr bwMode="hidden">
          <a:xfrm>
            <a:off x="3681413" y="1497013"/>
            <a:ext cx="160337" cy="61912"/>
          </a:xfrm>
          <a:prstGeom prst="ellipse">
            <a:avLst/>
          </a:prstGeom>
          <a:gradFill rotWithShape="0">
            <a:gsLst>
              <a:gs pos="0">
                <a:srgbClr val="0066CC"/>
              </a:gs>
              <a:gs pos="100000">
                <a:srgbClr val="0066CC">
                  <a:gamma/>
                  <a:shade val="90980"/>
                  <a:invGamma/>
                </a:srgbClr>
              </a:gs>
            </a:gsLst>
            <a:lin ang="2700000" scaled="1"/>
          </a:grad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387" name="Oval 167"/>
          <p:cNvSpPr>
            <a:spLocks noChangeArrowheads="1"/>
          </p:cNvSpPr>
          <p:nvPr/>
        </p:nvSpPr>
        <p:spPr bwMode="hidden">
          <a:xfrm>
            <a:off x="4127500" y="1582738"/>
            <a:ext cx="160338" cy="61912"/>
          </a:xfrm>
          <a:prstGeom prst="ellipse">
            <a:avLst/>
          </a:prstGeom>
          <a:gradFill rotWithShape="0">
            <a:gsLst>
              <a:gs pos="0">
                <a:srgbClr val="0066CC"/>
              </a:gs>
              <a:gs pos="100000">
                <a:srgbClr val="0066CC">
                  <a:gamma/>
                  <a:shade val="90980"/>
                  <a:invGamma/>
                </a:srgbClr>
              </a:gs>
            </a:gsLst>
            <a:lin ang="2700000" scaled="1"/>
          </a:grad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388" name="Oval 168"/>
          <p:cNvSpPr>
            <a:spLocks noChangeArrowheads="1"/>
          </p:cNvSpPr>
          <p:nvPr/>
        </p:nvSpPr>
        <p:spPr bwMode="hidden">
          <a:xfrm>
            <a:off x="2644775" y="2257425"/>
            <a:ext cx="168275" cy="80963"/>
          </a:xfrm>
          <a:prstGeom prst="ellipse">
            <a:avLst/>
          </a:prstGeom>
          <a:gradFill rotWithShape="0">
            <a:gsLst>
              <a:gs pos="0">
                <a:srgbClr val="0066CC"/>
              </a:gs>
              <a:gs pos="100000">
                <a:srgbClr val="0066CC">
                  <a:gamma/>
                  <a:shade val="84706"/>
                  <a:invGamma/>
                </a:srgbClr>
              </a:gs>
            </a:gsLst>
            <a:lin ang="2700000" scaled="1"/>
          </a:grad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389" name="Oval 169"/>
          <p:cNvSpPr>
            <a:spLocks noChangeArrowheads="1"/>
          </p:cNvSpPr>
          <p:nvPr/>
        </p:nvSpPr>
        <p:spPr bwMode="hidden">
          <a:xfrm>
            <a:off x="4057650" y="2409825"/>
            <a:ext cx="195263" cy="80963"/>
          </a:xfrm>
          <a:prstGeom prst="ellipse">
            <a:avLst/>
          </a:prstGeom>
          <a:gradFill rotWithShape="0">
            <a:gsLst>
              <a:gs pos="0">
                <a:srgbClr val="0066CC"/>
              </a:gs>
              <a:gs pos="100000">
                <a:srgbClr val="0066CC">
                  <a:gamma/>
                  <a:shade val="78824"/>
                  <a:invGamma/>
                </a:srgbClr>
              </a:gs>
            </a:gsLst>
            <a:lin ang="2700000" scaled="1"/>
          </a:grad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390" name="Oval 170"/>
          <p:cNvSpPr>
            <a:spLocks noChangeArrowheads="1"/>
          </p:cNvSpPr>
          <p:nvPr/>
        </p:nvSpPr>
        <p:spPr bwMode="hidden">
          <a:xfrm>
            <a:off x="5743575" y="2046288"/>
            <a:ext cx="177800" cy="80962"/>
          </a:xfrm>
          <a:prstGeom prst="ellipse">
            <a:avLst/>
          </a:prstGeom>
          <a:gradFill rotWithShape="0">
            <a:gsLst>
              <a:gs pos="0">
                <a:srgbClr val="0066CC"/>
              </a:gs>
              <a:gs pos="100000">
                <a:srgbClr val="0066CC">
                  <a:gamma/>
                  <a:shade val="75686"/>
                  <a:invGamma/>
                </a:srgbClr>
              </a:gs>
            </a:gsLst>
            <a:lin ang="2700000" scaled="1"/>
          </a:grad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391" name="Oval 171"/>
          <p:cNvSpPr>
            <a:spLocks noChangeArrowheads="1"/>
          </p:cNvSpPr>
          <p:nvPr/>
        </p:nvSpPr>
        <p:spPr bwMode="hidden">
          <a:xfrm>
            <a:off x="6016625" y="1927225"/>
            <a:ext cx="176213" cy="80963"/>
          </a:xfrm>
          <a:prstGeom prst="ellipse">
            <a:avLst/>
          </a:prstGeom>
          <a:gradFill rotWithShape="0">
            <a:gsLst>
              <a:gs pos="0">
                <a:srgbClr val="0066CC"/>
              </a:gs>
              <a:gs pos="100000">
                <a:srgbClr val="0066CC">
                  <a:gamma/>
                  <a:shade val="75686"/>
                  <a:invGamma/>
                </a:srgbClr>
              </a:gs>
            </a:gsLst>
            <a:lin ang="2700000" scaled="1"/>
          </a:grad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392" name="Oval 172"/>
          <p:cNvSpPr>
            <a:spLocks noChangeArrowheads="1"/>
          </p:cNvSpPr>
          <p:nvPr/>
        </p:nvSpPr>
        <p:spPr bwMode="hidden">
          <a:xfrm>
            <a:off x="3386138" y="1444625"/>
            <a:ext cx="125412" cy="53975"/>
          </a:xfrm>
          <a:prstGeom prst="ellipse">
            <a:avLst/>
          </a:prstGeom>
          <a:gradFill rotWithShape="0">
            <a:gsLst>
              <a:gs pos="0">
                <a:srgbClr val="0066CC"/>
              </a:gs>
              <a:gs pos="100000">
                <a:srgbClr val="0066CC">
                  <a:gamma/>
                  <a:shade val="90980"/>
                  <a:invGamma/>
                </a:srgbClr>
              </a:gs>
            </a:gsLst>
            <a:lin ang="2700000" scaled="1"/>
          </a:grad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393" name="Oval 173"/>
          <p:cNvSpPr>
            <a:spLocks noChangeArrowheads="1"/>
          </p:cNvSpPr>
          <p:nvPr/>
        </p:nvSpPr>
        <p:spPr bwMode="hidden">
          <a:xfrm>
            <a:off x="2005013" y="1444625"/>
            <a:ext cx="125412" cy="53975"/>
          </a:xfrm>
          <a:prstGeom prst="ellipse">
            <a:avLst/>
          </a:prstGeom>
          <a:gradFill rotWithShape="0">
            <a:gsLst>
              <a:gs pos="0">
                <a:srgbClr val="0066CC"/>
              </a:gs>
              <a:gs pos="100000">
                <a:srgbClr val="0066CC">
                  <a:gamma/>
                  <a:shade val="90980"/>
                  <a:invGamma/>
                </a:srgbClr>
              </a:gs>
            </a:gsLst>
            <a:lin ang="2700000" scaled="1"/>
          </a:grad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394" name="Oval 174"/>
          <p:cNvSpPr>
            <a:spLocks noChangeArrowheads="1"/>
          </p:cNvSpPr>
          <p:nvPr/>
        </p:nvSpPr>
        <p:spPr bwMode="hidden">
          <a:xfrm>
            <a:off x="2333625" y="1382713"/>
            <a:ext cx="125413" cy="53975"/>
          </a:xfrm>
          <a:prstGeom prst="ellipse">
            <a:avLst/>
          </a:prstGeom>
          <a:gradFill rotWithShape="0">
            <a:gsLst>
              <a:gs pos="0">
                <a:srgbClr val="0066CC"/>
              </a:gs>
              <a:gs pos="100000">
                <a:srgbClr val="0066CC">
                  <a:gamma/>
                  <a:shade val="90980"/>
                  <a:invGamma/>
                </a:srgbClr>
              </a:gs>
            </a:gsLst>
            <a:lin ang="2700000" scaled="1"/>
          </a:grad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395" name="Oval 175"/>
          <p:cNvSpPr>
            <a:spLocks noChangeArrowheads="1"/>
          </p:cNvSpPr>
          <p:nvPr/>
        </p:nvSpPr>
        <p:spPr bwMode="hidden">
          <a:xfrm>
            <a:off x="2617788" y="1311275"/>
            <a:ext cx="131762" cy="53975"/>
          </a:xfrm>
          <a:prstGeom prst="ellipse">
            <a:avLst/>
          </a:prstGeom>
          <a:gradFill rotWithShape="0">
            <a:gsLst>
              <a:gs pos="0">
                <a:srgbClr val="0066CC"/>
              </a:gs>
              <a:gs pos="100000">
                <a:srgbClr val="0066CC">
                  <a:gamma/>
                  <a:shade val="90980"/>
                  <a:invGamma/>
                </a:srgbClr>
              </a:gs>
            </a:gsLst>
            <a:lin ang="2700000" scaled="1"/>
          </a:grad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396" name="Oval 176"/>
          <p:cNvSpPr>
            <a:spLocks noChangeArrowheads="1"/>
          </p:cNvSpPr>
          <p:nvPr/>
        </p:nvSpPr>
        <p:spPr bwMode="hidden">
          <a:xfrm>
            <a:off x="3043238" y="1382713"/>
            <a:ext cx="133350" cy="53975"/>
          </a:xfrm>
          <a:prstGeom prst="ellipse">
            <a:avLst/>
          </a:prstGeom>
          <a:gradFill rotWithShape="0">
            <a:gsLst>
              <a:gs pos="0">
                <a:srgbClr val="0066CC"/>
              </a:gs>
              <a:gs pos="100000">
                <a:srgbClr val="0066CC">
                  <a:gamma/>
                  <a:shade val="90980"/>
                  <a:invGamma/>
                </a:srgbClr>
              </a:gs>
            </a:gsLst>
            <a:lin ang="2700000" scaled="1"/>
          </a:grad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397" name="Oval 177"/>
          <p:cNvSpPr>
            <a:spLocks noChangeArrowheads="1"/>
          </p:cNvSpPr>
          <p:nvPr/>
        </p:nvSpPr>
        <p:spPr bwMode="hidden">
          <a:xfrm>
            <a:off x="2728913" y="1468438"/>
            <a:ext cx="131762" cy="53975"/>
          </a:xfrm>
          <a:prstGeom prst="ellipse">
            <a:avLst/>
          </a:prstGeom>
          <a:gradFill rotWithShape="0">
            <a:gsLst>
              <a:gs pos="0">
                <a:srgbClr val="0066CC"/>
              </a:gs>
              <a:gs pos="100000">
                <a:srgbClr val="0066CC">
                  <a:gamma/>
                  <a:shade val="90980"/>
                  <a:invGamma/>
                </a:srgbClr>
              </a:gs>
            </a:gsLst>
            <a:lin ang="2700000" scaled="1"/>
          </a:grad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398" name="Oval 178"/>
          <p:cNvSpPr>
            <a:spLocks noChangeArrowheads="1"/>
          </p:cNvSpPr>
          <p:nvPr/>
        </p:nvSpPr>
        <p:spPr bwMode="hidden">
          <a:xfrm>
            <a:off x="3035300" y="1522413"/>
            <a:ext cx="150813" cy="71437"/>
          </a:xfrm>
          <a:prstGeom prst="ellipse">
            <a:avLst/>
          </a:prstGeom>
          <a:gradFill rotWithShape="0">
            <a:gsLst>
              <a:gs pos="0">
                <a:srgbClr val="0066CC"/>
              </a:gs>
              <a:gs pos="100000">
                <a:srgbClr val="0066CC">
                  <a:gamma/>
                  <a:shade val="90980"/>
                  <a:invGamma/>
                </a:srgbClr>
              </a:gs>
            </a:gsLst>
            <a:lin ang="2700000" scaled="1"/>
          </a:grad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399" name="Oval 179"/>
          <p:cNvSpPr>
            <a:spLocks noChangeArrowheads="1"/>
          </p:cNvSpPr>
          <p:nvPr/>
        </p:nvSpPr>
        <p:spPr bwMode="hidden">
          <a:xfrm>
            <a:off x="2444750" y="1530350"/>
            <a:ext cx="141288" cy="71438"/>
          </a:xfrm>
          <a:prstGeom prst="ellipse">
            <a:avLst/>
          </a:prstGeom>
          <a:gradFill rotWithShape="0">
            <a:gsLst>
              <a:gs pos="0">
                <a:srgbClr val="0066CC"/>
              </a:gs>
              <a:gs pos="100000">
                <a:srgbClr val="0066CC">
                  <a:gamma/>
                  <a:shade val="90980"/>
                  <a:invGamma/>
                </a:srgbClr>
              </a:gs>
            </a:gsLst>
            <a:lin ang="2700000" scaled="1"/>
          </a:grad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400" name="Oval 180"/>
          <p:cNvSpPr>
            <a:spLocks noChangeArrowheads="1"/>
          </p:cNvSpPr>
          <p:nvPr/>
        </p:nvSpPr>
        <p:spPr bwMode="hidden">
          <a:xfrm>
            <a:off x="1706563" y="1516063"/>
            <a:ext cx="160337" cy="71437"/>
          </a:xfrm>
          <a:prstGeom prst="ellipse">
            <a:avLst/>
          </a:prstGeom>
          <a:gradFill rotWithShape="0">
            <a:gsLst>
              <a:gs pos="0">
                <a:srgbClr val="0066CC"/>
              </a:gs>
              <a:gs pos="100000">
                <a:srgbClr val="0066CC">
                  <a:gamma/>
                  <a:shade val="90980"/>
                  <a:invGamma/>
                </a:srgbClr>
              </a:gs>
            </a:gsLst>
            <a:lin ang="2700000" scaled="1"/>
          </a:grad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401" name="Oval 181"/>
          <p:cNvSpPr>
            <a:spLocks noChangeArrowheads="1"/>
          </p:cNvSpPr>
          <p:nvPr/>
        </p:nvSpPr>
        <p:spPr bwMode="hidden">
          <a:xfrm>
            <a:off x="3146425" y="6396038"/>
            <a:ext cx="309563" cy="166687"/>
          </a:xfrm>
          <a:prstGeom prst="ellipse">
            <a:avLst/>
          </a:prstGeom>
          <a:gradFill rotWithShape="0">
            <a:gsLst>
              <a:gs pos="0">
                <a:srgbClr val="0066CC"/>
              </a:gs>
              <a:gs pos="100000">
                <a:srgbClr val="0066CC">
                  <a:gamma/>
                  <a:shade val="57647"/>
                  <a:invGamma/>
                </a:srgbClr>
              </a:gs>
            </a:gsLst>
            <a:lin ang="2700000" scaled="1"/>
          </a:grad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402" name="Oval 182"/>
          <p:cNvSpPr>
            <a:spLocks noChangeArrowheads="1"/>
          </p:cNvSpPr>
          <p:nvPr/>
        </p:nvSpPr>
        <p:spPr bwMode="hidden">
          <a:xfrm>
            <a:off x="3903663" y="5830888"/>
            <a:ext cx="311150" cy="177800"/>
          </a:xfrm>
          <a:prstGeom prst="ellipse">
            <a:avLst/>
          </a:prstGeom>
          <a:gradFill rotWithShape="0">
            <a:gsLst>
              <a:gs pos="0">
                <a:srgbClr val="0066CC"/>
              </a:gs>
              <a:gs pos="100000">
                <a:srgbClr val="0066CC">
                  <a:gamma/>
                  <a:shade val="57647"/>
                  <a:invGamma/>
                </a:srgbClr>
              </a:gs>
            </a:gsLst>
            <a:lin ang="2700000" scaled="1"/>
          </a:grad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403" name="Oval 183"/>
          <p:cNvSpPr>
            <a:spLocks noChangeArrowheads="1"/>
          </p:cNvSpPr>
          <p:nvPr/>
        </p:nvSpPr>
        <p:spPr bwMode="hidden">
          <a:xfrm>
            <a:off x="5138738" y="4957763"/>
            <a:ext cx="266700" cy="150812"/>
          </a:xfrm>
          <a:prstGeom prst="ellipse">
            <a:avLst/>
          </a:prstGeom>
          <a:gradFill rotWithShape="0">
            <a:gsLst>
              <a:gs pos="0">
                <a:srgbClr val="0066CC"/>
              </a:gs>
              <a:gs pos="100000">
                <a:srgbClr val="0066CC">
                  <a:gamma/>
                  <a:shade val="57647"/>
                  <a:invGamma/>
                </a:srgbClr>
              </a:gs>
            </a:gsLst>
            <a:lin ang="2700000" scaled="1"/>
          </a:grad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404" name="Oval 184"/>
          <p:cNvSpPr>
            <a:spLocks noChangeArrowheads="1"/>
          </p:cNvSpPr>
          <p:nvPr/>
        </p:nvSpPr>
        <p:spPr bwMode="hidden">
          <a:xfrm>
            <a:off x="5634038" y="4575175"/>
            <a:ext cx="249237" cy="141288"/>
          </a:xfrm>
          <a:prstGeom prst="ellipse">
            <a:avLst/>
          </a:prstGeom>
          <a:gradFill rotWithShape="0">
            <a:gsLst>
              <a:gs pos="0">
                <a:srgbClr val="0066CC"/>
              </a:gs>
              <a:gs pos="100000">
                <a:srgbClr val="0066CC">
                  <a:gamma/>
                  <a:shade val="57647"/>
                  <a:invGamma/>
                </a:srgbClr>
              </a:gs>
            </a:gsLst>
            <a:lin ang="2700000" scaled="1"/>
          </a:grad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405" name="Oval 185"/>
          <p:cNvSpPr>
            <a:spLocks noChangeArrowheads="1"/>
          </p:cNvSpPr>
          <p:nvPr/>
        </p:nvSpPr>
        <p:spPr bwMode="hidden">
          <a:xfrm>
            <a:off x="4589463" y="5364163"/>
            <a:ext cx="266700" cy="150812"/>
          </a:xfrm>
          <a:prstGeom prst="ellipse">
            <a:avLst/>
          </a:prstGeom>
          <a:gradFill rotWithShape="0">
            <a:gsLst>
              <a:gs pos="0">
                <a:srgbClr val="0066CC"/>
              </a:gs>
              <a:gs pos="100000">
                <a:srgbClr val="0066CC">
                  <a:gamma/>
                  <a:shade val="57647"/>
                  <a:invGamma/>
                </a:srgbClr>
              </a:gs>
            </a:gsLst>
            <a:lin ang="2700000" scaled="1"/>
          </a:grad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406" name="Oval 186"/>
          <p:cNvSpPr>
            <a:spLocks noChangeArrowheads="1"/>
          </p:cNvSpPr>
          <p:nvPr/>
        </p:nvSpPr>
        <p:spPr bwMode="hidden">
          <a:xfrm>
            <a:off x="6140450" y="4221163"/>
            <a:ext cx="239713" cy="133350"/>
          </a:xfrm>
          <a:prstGeom prst="ellipse">
            <a:avLst/>
          </a:prstGeom>
          <a:gradFill rotWithShape="0">
            <a:gsLst>
              <a:gs pos="0">
                <a:srgbClr val="0066CC"/>
              </a:gs>
              <a:gs pos="100000">
                <a:srgbClr val="0066CC">
                  <a:gamma/>
                  <a:shade val="57647"/>
                  <a:invGamma/>
                </a:srgbClr>
              </a:gs>
            </a:gsLst>
            <a:lin ang="2700000" scaled="1"/>
          </a:grad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407" name="Oval 187"/>
          <p:cNvSpPr>
            <a:spLocks noChangeArrowheads="1"/>
          </p:cNvSpPr>
          <p:nvPr/>
        </p:nvSpPr>
        <p:spPr bwMode="hidden">
          <a:xfrm>
            <a:off x="6491288" y="3932238"/>
            <a:ext cx="247650" cy="141287"/>
          </a:xfrm>
          <a:prstGeom prst="ellipse">
            <a:avLst/>
          </a:prstGeom>
          <a:gradFill rotWithShape="0">
            <a:gsLst>
              <a:gs pos="0">
                <a:srgbClr val="0066CC"/>
              </a:gs>
              <a:gs pos="100000">
                <a:srgbClr val="0066CC">
                  <a:gamma/>
                  <a:shade val="57647"/>
                  <a:invGamma/>
                </a:srgbClr>
              </a:gs>
            </a:gsLst>
            <a:lin ang="2700000" scaled="1"/>
          </a:grad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408" name="Oval 188"/>
          <p:cNvSpPr>
            <a:spLocks noChangeArrowheads="1"/>
          </p:cNvSpPr>
          <p:nvPr/>
        </p:nvSpPr>
        <p:spPr bwMode="hidden">
          <a:xfrm>
            <a:off x="6867525" y="3676650"/>
            <a:ext cx="212725" cy="114300"/>
          </a:xfrm>
          <a:prstGeom prst="ellipse">
            <a:avLst/>
          </a:prstGeom>
          <a:gradFill rotWithShape="0">
            <a:gsLst>
              <a:gs pos="0">
                <a:srgbClr val="0066CC"/>
              </a:gs>
              <a:gs pos="100000">
                <a:srgbClr val="0066CC">
                  <a:gamma/>
                  <a:shade val="57647"/>
                  <a:invGamma/>
                </a:srgbClr>
              </a:gs>
            </a:gsLst>
            <a:lin ang="2700000" scaled="1"/>
          </a:grad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409" name="Oval 189"/>
          <p:cNvSpPr>
            <a:spLocks noChangeArrowheads="1"/>
          </p:cNvSpPr>
          <p:nvPr/>
        </p:nvSpPr>
        <p:spPr bwMode="hidden">
          <a:xfrm>
            <a:off x="7478713" y="3213100"/>
            <a:ext cx="212725" cy="115888"/>
          </a:xfrm>
          <a:prstGeom prst="ellipse">
            <a:avLst/>
          </a:prstGeom>
          <a:gradFill rotWithShape="0">
            <a:gsLst>
              <a:gs pos="0">
                <a:srgbClr val="0066CC"/>
              </a:gs>
              <a:gs pos="100000">
                <a:srgbClr val="0066CC">
                  <a:gamma/>
                  <a:shade val="54510"/>
                  <a:invGamma/>
                </a:srgbClr>
              </a:gs>
            </a:gsLst>
            <a:lin ang="2700000" scaled="1"/>
          </a:grad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410" name="Oval 190"/>
          <p:cNvSpPr>
            <a:spLocks noChangeArrowheads="1"/>
          </p:cNvSpPr>
          <p:nvPr/>
        </p:nvSpPr>
        <p:spPr bwMode="hidden">
          <a:xfrm>
            <a:off x="7194550" y="3435350"/>
            <a:ext cx="220663" cy="96838"/>
          </a:xfrm>
          <a:prstGeom prst="ellipse">
            <a:avLst/>
          </a:prstGeom>
          <a:gradFill rotWithShape="0">
            <a:gsLst>
              <a:gs pos="0">
                <a:srgbClr val="0066CC"/>
              </a:gs>
              <a:gs pos="100000">
                <a:srgbClr val="0066CC">
                  <a:gamma/>
                  <a:shade val="57647"/>
                  <a:invGamma/>
                </a:srgbClr>
              </a:gs>
            </a:gsLst>
            <a:lin ang="2700000" scaled="1"/>
          </a:grad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411" name="Oval 191"/>
          <p:cNvSpPr>
            <a:spLocks noChangeArrowheads="1"/>
          </p:cNvSpPr>
          <p:nvPr/>
        </p:nvSpPr>
        <p:spPr bwMode="hidden">
          <a:xfrm>
            <a:off x="7718425" y="3051175"/>
            <a:ext cx="203200" cy="96838"/>
          </a:xfrm>
          <a:prstGeom prst="ellipse">
            <a:avLst/>
          </a:prstGeom>
          <a:gradFill rotWithShape="0">
            <a:gsLst>
              <a:gs pos="0">
                <a:srgbClr val="0066CC"/>
              </a:gs>
              <a:gs pos="100000">
                <a:srgbClr val="0066CC">
                  <a:gamma/>
                  <a:shade val="57647"/>
                  <a:invGamma/>
                </a:srgbClr>
              </a:gs>
            </a:gsLst>
            <a:lin ang="2700000" scaled="1"/>
          </a:grad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412" name="Oval 192"/>
          <p:cNvSpPr>
            <a:spLocks noChangeArrowheads="1"/>
          </p:cNvSpPr>
          <p:nvPr/>
        </p:nvSpPr>
        <p:spPr bwMode="hidden">
          <a:xfrm>
            <a:off x="7950200" y="2871788"/>
            <a:ext cx="203200" cy="96837"/>
          </a:xfrm>
          <a:prstGeom prst="ellipse">
            <a:avLst/>
          </a:prstGeom>
          <a:gradFill rotWithShape="0">
            <a:gsLst>
              <a:gs pos="0">
                <a:srgbClr val="0066CC"/>
              </a:gs>
              <a:gs pos="100000">
                <a:srgbClr val="0066CC">
                  <a:gamma/>
                  <a:shade val="57647"/>
                  <a:invGamma/>
                </a:srgbClr>
              </a:gs>
            </a:gsLst>
            <a:lin ang="2700000" scaled="1"/>
          </a:grad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413" name="Oval 193"/>
          <p:cNvSpPr>
            <a:spLocks noChangeArrowheads="1"/>
          </p:cNvSpPr>
          <p:nvPr/>
        </p:nvSpPr>
        <p:spPr bwMode="hidden">
          <a:xfrm>
            <a:off x="8191500" y="2705100"/>
            <a:ext cx="195263" cy="79375"/>
          </a:xfrm>
          <a:prstGeom prst="ellipse">
            <a:avLst/>
          </a:prstGeom>
          <a:gradFill rotWithShape="0">
            <a:gsLst>
              <a:gs pos="0">
                <a:srgbClr val="0066CC"/>
              </a:gs>
              <a:gs pos="100000">
                <a:srgbClr val="0066CC">
                  <a:gamma/>
                  <a:shade val="81961"/>
                  <a:invGamma/>
                </a:srgbClr>
              </a:gs>
            </a:gsLst>
            <a:lin ang="2700000" scaled="1"/>
          </a:grad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414" name="Oval 194"/>
          <p:cNvSpPr>
            <a:spLocks noChangeArrowheads="1"/>
          </p:cNvSpPr>
          <p:nvPr/>
        </p:nvSpPr>
        <p:spPr bwMode="hidden">
          <a:xfrm>
            <a:off x="8375650" y="2565400"/>
            <a:ext cx="196850" cy="80963"/>
          </a:xfrm>
          <a:prstGeom prst="ellipse">
            <a:avLst/>
          </a:prstGeom>
          <a:gradFill rotWithShape="0">
            <a:gsLst>
              <a:gs pos="0">
                <a:srgbClr val="0066CC"/>
              </a:gs>
              <a:gs pos="100000">
                <a:srgbClr val="0066CC">
                  <a:gamma/>
                  <a:shade val="81961"/>
                  <a:invGamma/>
                </a:srgbClr>
              </a:gs>
            </a:gsLst>
            <a:lin ang="2700000" scaled="1"/>
          </a:grad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415" name="Oval 195"/>
          <p:cNvSpPr>
            <a:spLocks noChangeArrowheads="1"/>
          </p:cNvSpPr>
          <p:nvPr/>
        </p:nvSpPr>
        <p:spPr bwMode="hidden">
          <a:xfrm>
            <a:off x="8567738" y="2417763"/>
            <a:ext cx="195262" cy="80962"/>
          </a:xfrm>
          <a:prstGeom prst="ellipse">
            <a:avLst/>
          </a:prstGeom>
          <a:gradFill rotWithShape="0">
            <a:gsLst>
              <a:gs pos="0">
                <a:srgbClr val="0066CC"/>
              </a:gs>
              <a:gs pos="100000">
                <a:srgbClr val="0066CC">
                  <a:gamma/>
                  <a:shade val="81961"/>
                  <a:invGamma/>
                </a:srgbClr>
              </a:gs>
            </a:gsLst>
            <a:lin ang="2700000" scaled="1"/>
          </a:grad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416" name="Oval 196"/>
          <p:cNvSpPr>
            <a:spLocks noChangeArrowheads="1"/>
          </p:cNvSpPr>
          <p:nvPr/>
        </p:nvSpPr>
        <p:spPr bwMode="hidden">
          <a:xfrm>
            <a:off x="5165725" y="6465888"/>
            <a:ext cx="311150" cy="168275"/>
          </a:xfrm>
          <a:prstGeom prst="ellipse">
            <a:avLst/>
          </a:prstGeom>
          <a:gradFill rotWithShape="0">
            <a:gsLst>
              <a:gs pos="0">
                <a:srgbClr val="0066CC"/>
              </a:gs>
              <a:gs pos="100000">
                <a:srgbClr val="0066CC">
                  <a:gamma/>
                  <a:shade val="54510"/>
                  <a:invGamma/>
                </a:srgbClr>
              </a:gs>
            </a:gsLst>
            <a:lin ang="2700000" scaled="1"/>
          </a:grad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417" name="Oval 197"/>
          <p:cNvSpPr>
            <a:spLocks noChangeArrowheads="1"/>
          </p:cNvSpPr>
          <p:nvPr/>
        </p:nvSpPr>
        <p:spPr bwMode="hidden">
          <a:xfrm>
            <a:off x="5794375" y="5865813"/>
            <a:ext cx="311150" cy="176212"/>
          </a:xfrm>
          <a:prstGeom prst="ellipse">
            <a:avLst/>
          </a:prstGeom>
          <a:gradFill rotWithShape="0">
            <a:gsLst>
              <a:gs pos="0">
                <a:srgbClr val="0066CC"/>
              </a:gs>
              <a:gs pos="100000">
                <a:srgbClr val="0066CC">
                  <a:gamma/>
                  <a:shade val="54510"/>
                  <a:invGamma/>
                </a:srgbClr>
              </a:gs>
            </a:gsLst>
            <a:lin ang="2700000" scaled="1"/>
          </a:grad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418" name="Oval 198"/>
          <p:cNvSpPr>
            <a:spLocks noChangeArrowheads="1"/>
          </p:cNvSpPr>
          <p:nvPr/>
        </p:nvSpPr>
        <p:spPr bwMode="hidden">
          <a:xfrm>
            <a:off x="7575550" y="5884863"/>
            <a:ext cx="319088" cy="168275"/>
          </a:xfrm>
          <a:prstGeom prst="ellipse">
            <a:avLst/>
          </a:prstGeom>
          <a:gradFill rotWithShape="0">
            <a:gsLst>
              <a:gs pos="0">
                <a:srgbClr val="0066CC"/>
              </a:gs>
              <a:gs pos="100000">
                <a:srgbClr val="0066CC">
                  <a:gamma/>
                  <a:shade val="39216"/>
                  <a:invGamma/>
                </a:srgbClr>
              </a:gs>
            </a:gsLst>
            <a:lin ang="2700000" scaled="1"/>
          </a:grad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419" name="Oval 199"/>
          <p:cNvSpPr>
            <a:spLocks noChangeArrowheads="1"/>
          </p:cNvSpPr>
          <p:nvPr/>
        </p:nvSpPr>
        <p:spPr bwMode="hidden">
          <a:xfrm>
            <a:off x="7127875" y="6430963"/>
            <a:ext cx="311150" cy="166687"/>
          </a:xfrm>
          <a:prstGeom prst="ellipse">
            <a:avLst/>
          </a:prstGeom>
          <a:gradFill rotWithShape="0">
            <a:gsLst>
              <a:gs pos="0">
                <a:srgbClr val="0066CC"/>
              </a:gs>
              <a:gs pos="100000">
                <a:srgbClr val="0066CC">
                  <a:gamma/>
                  <a:shade val="39216"/>
                  <a:invGamma/>
                </a:srgbClr>
              </a:gs>
            </a:gsLst>
            <a:lin ang="2700000" scaled="1"/>
          </a:grad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420" name="Oval 200"/>
          <p:cNvSpPr>
            <a:spLocks noChangeArrowheads="1"/>
          </p:cNvSpPr>
          <p:nvPr/>
        </p:nvSpPr>
        <p:spPr bwMode="hidden">
          <a:xfrm>
            <a:off x="6330950" y="5394325"/>
            <a:ext cx="266700" cy="152400"/>
          </a:xfrm>
          <a:prstGeom prst="ellipse">
            <a:avLst/>
          </a:prstGeom>
          <a:gradFill rotWithShape="0">
            <a:gsLst>
              <a:gs pos="0">
                <a:srgbClr val="0066CC"/>
              </a:gs>
              <a:gs pos="100000">
                <a:srgbClr val="0066CC">
                  <a:gamma/>
                  <a:shade val="54510"/>
                  <a:invGamma/>
                </a:srgbClr>
              </a:gs>
            </a:gsLst>
            <a:lin ang="2700000" scaled="1"/>
          </a:grad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421" name="Oval 201"/>
          <p:cNvSpPr>
            <a:spLocks noChangeArrowheads="1"/>
          </p:cNvSpPr>
          <p:nvPr/>
        </p:nvSpPr>
        <p:spPr bwMode="hidden">
          <a:xfrm>
            <a:off x="6765925" y="4989513"/>
            <a:ext cx="265113" cy="150812"/>
          </a:xfrm>
          <a:prstGeom prst="ellipse">
            <a:avLst/>
          </a:prstGeom>
          <a:gradFill rotWithShape="0">
            <a:gsLst>
              <a:gs pos="0">
                <a:srgbClr val="0066CC"/>
              </a:gs>
              <a:gs pos="100000">
                <a:srgbClr val="0066CC">
                  <a:gamma/>
                  <a:shade val="54510"/>
                  <a:invGamma/>
                </a:srgbClr>
              </a:gs>
            </a:gsLst>
            <a:lin ang="2700000" scaled="1"/>
          </a:grad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422" name="Oval 202"/>
          <p:cNvSpPr>
            <a:spLocks noChangeArrowheads="1"/>
          </p:cNvSpPr>
          <p:nvPr/>
        </p:nvSpPr>
        <p:spPr bwMode="hidden">
          <a:xfrm>
            <a:off x="8005763" y="5429250"/>
            <a:ext cx="265112" cy="150813"/>
          </a:xfrm>
          <a:prstGeom prst="ellipse">
            <a:avLst/>
          </a:prstGeom>
          <a:gradFill rotWithShape="0">
            <a:gsLst>
              <a:gs pos="0">
                <a:srgbClr val="0066CC"/>
              </a:gs>
              <a:gs pos="100000">
                <a:srgbClr val="0066CC">
                  <a:gamma/>
                  <a:shade val="39216"/>
                  <a:invGamma/>
                </a:srgbClr>
              </a:gs>
            </a:gsLst>
            <a:lin ang="2700000" scaled="1"/>
          </a:grad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423" name="Oval 203"/>
          <p:cNvSpPr>
            <a:spLocks noChangeArrowheads="1"/>
          </p:cNvSpPr>
          <p:nvPr/>
        </p:nvSpPr>
        <p:spPr bwMode="hidden">
          <a:xfrm>
            <a:off x="7226300" y="4564063"/>
            <a:ext cx="247650" cy="131762"/>
          </a:xfrm>
          <a:prstGeom prst="ellipse">
            <a:avLst/>
          </a:prstGeom>
          <a:gradFill rotWithShape="0">
            <a:gsLst>
              <a:gs pos="0">
                <a:srgbClr val="0066CC"/>
              </a:gs>
              <a:gs pos="100000">
                <a:srgbClr val="0066CC">
                  <a:gamma/>
                  <a:shade val="54510"/>
                  <a:invGamma/>
                </a:srgbClr>
              </a:gs>
            </a:gsLst>
            <a:lin ang="2700000" scaled="1"/>
          </a:grad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424" name="Oval 204"/>
          <p:cNvSpPr>
            <a:spLocks noChangeArrowheads="1"/>
          </p:cNvSpPr>
          <p:nvPr/>
        </p:nvSpPr>
        <p:spPr bwMode="hidden">
          <a:xfrm>
            <a:off x="8401050" y="4949825"/>
            <a:ext cx="266700" cy="150813"/>
          </a:xfrm>
          <a:prstGeom prst="ellipse">
            <a:avLst/>
          </a:prstGeom>
          <a:gradFill rotWithShape="0">
            <a:gsLst>
              <a:gs pos="0">
                <a:srgbClr val="0066CC"/>
              </a:gs>
              <a:gs pos="100000">
                <a:srgbClr val="0066CC">
                  <a:gamma/>
                  <a:shade val="54510"/>
                  <a:invGamma/>
                </a:srgbClr>
              </a:gs>
            </a:gsLst>
            <a:lin ang="2700000" scaled="1"/>
          </a:grad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425" name="Oval 205"/>
          <p:cNvSpPr>
            <a:spLocks noChangeArrowheads="1"/>
          </p:cNvSpPr>
          <p:nvPr/>
        </p:nvSpPr>
        <p:spPr bwMode="hidden">
          <a:xfrm>
            <a:off x="8724900" y="4573588"/>
            <a:ext cx="247650" cy="141287"/>
          </a:xfrm>
          <a:prstGeom prst="ellipse">
            <a:avLst/>
          </a:prstGeom>
          <a:gradFill rotWithShape="0">
            <a:gsLst>
              <a:gs pos="0">
                <a:srgbClr val="0066CC"/>
              </a:gs>
              <a:gs pos="100000">
                <a:srgbClr val="0066CC">
                  <a:gamma/>
                  <a:shade val="39216"/>
                  <a:invGamma/>
                </a:srgbClr>
              </a:gs>
            </a:gsLst>
            <a:lin ang="2700000" scaled="1"/>
          </a:grad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426" name="Oval 206"/>
          <p:cNvSpPr>
            <a:spLocks noChangeArrowheads="1"/>
          </p:cNvSpPr>
          <p:nvPr/>
        </p:nvSpPr>
        <p:spPr bwMode="hidden">
          <a:xfrm>
            <a:off x="7573963" y="4246563"/>
            <a:ext cx="247650" cy="131762"/>
          </a:xfrm>
          <a:prstGeom prst="ellipse">
            <a:avLst/>
          </a:prstGeom>
          <a:gradFill rotWithShape="0">
            <a:gsLst>
              <a:gs pos="0">
                <a:srgbClr val="0066CC"/>
              </a:gs>
              <a:gs pos="100000">
                <a:srgbClr val="0066CC">
                  <a:gamma/>
                  <a:shade val="54510"/>
                  <a:invGamma/>
                </a:srgbClr>
              </a:gs>
            </a:gsLst>
            <a:lin ang="2700000" scaled="1"/>
          </a:grad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427" name="Oval 207"/>
          <p:cNvSpPr>
            <a:spLocks noChangeArrowheads="1"/>
          </p:cNvSpPr>
          <p:nvPr/>
        </p:nvSpPr>
        <p:spPr bwMode="hidden">
          <a:xfrm>
            <a:off x="7881938" y="3952875"/>
            <a:ext cx="247650" cy="133350"/>
          </a:xfrm>
          <a:prstGeom prst="ellipse">
            <a:avLst/>
          </a:prstGeom>
          <a:gradFill rotWithShape="0">
            <a:gsLst>
              <a:gs pos="0">
                <a:srgbClr val="0066CC"/>
              </a:gs>
              <a:gs pos="100000">
                <a:srgbClr val="0066CC">
                  <a:gamma/>
                  <a:shade val="54510"/>
                  <a:invGamma/>
                </a:srgbClr>
              </a:gs>
            </a:gsLst>
            <a:lin ang="2700000" scaled="1"/>
          </a:grad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428" name="Oval 208"/>
          <p:cNvSpPr>
            <a:spLocks noChangeArrowheads="1"/>
          </p:cNvSpPr>
          <p:nvPr/>
        </p:nvSpPr>
        <p:spPr bwMode="hidden">
          <a:xfrm>
            <a:off x="8640763" y="3260725"/>
            <a:ext cx="212725" cy="115888"/>
          </a:xfrm>
          <a:prstGeom prst="ellipse">
            <a:avLst/>
          </a:prstGeom>
          <a:gradFill rotWithShape="0">
            <a:gsLst>
              <a:gs pos="0">
                <a:srgbClr val="0066CC"/>
              </a:gs>
              <a:gs pos="100000">
                <a:srgbClr val="0066CC">
                  <a:gamma/>
                  <a:shade val="54510"/>
                  <a:invGamma/>
                </a:srgbClr>
              </a:gs>
            </a:gsLst>
            <a:lin ang="2700000" scaled="1"/>
          </a:grad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429" name="Oval 209"/>
          <p:cNvSpPr>
            <a:spLocks noChangeArrowheads="1"/>
          </p:cNvSpPr>
          <p:nvPr/>
        </p:nvSpPr>
        <p:spPr bwMode="hidden">
          <a:xfrm>
            <a:off x="8191500" y="3676650"/>
            <a:ext cx="222250" cy="115888"/>
          </a:xfrm>
          <a:prstGeom prst="ellipse">
            <a:avLst/>
          </a:prstGeom>
          <a:gradFill rotWithShape="0">
            <a:gsLst>
              <a:gs pos="0">
                <a:srgbClr val="0066CC"/>
              </a:gs>
              <a:gs pos="100000">
                <a:srgbClr val="0066CC">
                  <a:gamma/>
                  <a:shade val="54510"/>
                  <a:invGamma/>
                </a:srgbClr>
              </a:gs>
            </a:gsLst>
            <a:lin ang="2700000" scaled="1"/>
          </a:grad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430" name="Oval 210"/>
          <p:cNvSpPr>
            <a:spLocks noChangeArrowheads="1"/>
          </p:cNvSpPr>
          <p:nvPr/>
        </p:nvSpPr>
        <p:spPr bwMode="hidden">
          <a:xfrm>
            <a:off x="8440738" y="3457575"/>
            <a:ext cx="212725" cy="96838"/>
          </a:xfrm>
          <a:prstGeom prst="ellipse">
            <a:avLst/>
          </a:prstGeom>
          <a:gradFill rotWithShape="0">
            <a:gsLst>
              <a:gs pos="0">
                <a:srgbClr val="0066CC"/>
              </a:gs>
              <a:gs pos="100000">
                <a:srgbClr val="0066CC">
                  <a:gamma/>
                  <a:shade val="54510"/>
                  <a:invGamma/>
                </a:srgbClr>
              </a:gs>
            </a:gsLst>
            <a:lin ang="2700000" scaled="1"/>
          </a:grad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431" name="Oval 211"/>
          <p:cNvSpPr>
            <a:spLocks noChangeArrowheads="1"/>
          </p:cNvSpPr>
          <p:nvPr/>
        </p:nvSpPr>
        <p:spPr bwMode="hidden">
          <a:xfrm>
            <a:off x="8858250" y="3071813"/>
            <a:ext cx="203200" cy="96837"/>
          </a:xfrm>
          <a:prstGeom prst="ellipse">
            <a:avLst/>
          </a:prstGeom>
          <a:gradFill rotWithShape="0">
            <a:gsLst>
              <a:gs pos="0">
                <a:srgbClr val="0066CC"/>
              </a:gs>
              <a:gs pos="100000">
                <a:srgbClr val="0066CC">
                  <a:gamma/>
                  <a:shade val="57647"/>
                  <a:invGamma/>
                </a:srgbClr>
              </a:gs>
            </a:gsLst>
            <a:lin ang="2700000" scaled="1"/>
          </a:grad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432" name="Oval 212"/>
          <p:cNvSpPr>
            <a:spLocks noChangeArrowheads="1"/>
          </p:cNvSpPr>
          <p:nvPr/>
        </p:nvSpPr>
        <p:spPr bwMode="hidden">
          <a:xfrm>
            <a:off x="9029700" y="2878138"/>
            <a:ext cx="203200" cy="96837"/>
          </a:xfrm>
          <a:prstGeom prst="ellipse">
            <a:avLst/>
          </a:prstGeom>
          <a:gradFill rotWithShape="0">
            <a:gsLst>
              <a:gs pos="0">
                <a:srgbClr val="0066CC"/>
              </a:gs>
              <a:gs pos="100000">
                <a:srgbClr val="0066CC">
                  <a:gamma/>
                  <a:shade val="57647"/>
                  <a:invGamma/>
                </a:srgbClr>
              </a:gs>
            </a:gsLst>
            <a:lin ang="2700000" scaled="1"/>
          </a:grad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433" name="Oval 213"/>
          <p:cNvSpPr>
            <a:spLocks noChangeArrowheads="1"/>
          </p:cNvSpPr>
          <p:nvPr/>
        </p:nvSpPr>
        <p:spPr bwMode="hidden">
          <a:xfrm>
            <a:off x="8988425" y="4257675"/>
            <a:ext cx="247650" cy="131763"/>
          </a:xfrm>
          <a:prstGeom prst="ellipse">
            <a:avLst/>
          </a:prstGeom>
          <a:gradFill rotWithShape="0">
            <a:gsLst>
              <a:gs pos="0">
                <a:srgbClr val="0066CC"/>
              </a:gs>
              <a:gs pos="100000">
                <a:srgbClr val="0066CC">
                  <a:gamma/>
                  <a:shade val="54510"/>
                  <a:invGamma/>
                </a:srgbClr>
              </a:gs>
            </a:gsLst>
            <a:lin ang="2700000" scaled="1"/>
          </a:grad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434" name="Oval 214"/>
          <p:cNvSpPr>
            <a:spLocks noChangeArrowheads="1"/>
          </p:cNvSpPr>
          <p:nvPr/>
        </p:nvSpPr>
        <p:spPr bwMode="hidden">
          <a:xfrm>
            <a:off x="-104775" y="4551363"/>
            <a:ext cx="238125" cy="141287"/>
          </a:xfrm>
          <a:prstGeom prst="ellipse">
            <a:avLst/>
          </a:prstGeom>
          <a:gradFill rotWithShape="0">
            <a:gsLst>
              <a:gs pos="0">
                <a:srgbClr val="0066CC"/>
              </a:gs>
              <a:gs pos="100000">
                <a:srgbClr val="0066CC">
                  <a:gamma/>
                  <a:shade val="69804"/>
                  <a:invGamma/>
                </a:srgbClr>
              </a:gs>
            </a:gsLst>
            <a:lin ang="2700000" scaled="1"/>
          </a:grad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435" name="Oval 215"/>
          <p:cNvSpPr>
            <a:spLocks noChangeArrowheads="1"/>
          </p:cNvSpPr>
          <p:nvPr/>
        </p:nvSpPr>
        <p:spPr bwMode="hidden">
          <a:xfrm>
            <a:off x="1588" y="3935413"/>
            <a:ext cx="247650" cy="141287"/>
          </a:xfrm>
          <a:prstGeom prst="ellipse">
            <a:avLst/>
          </a:prstGeom>
          <a:gradFill rotWithShape="0">
            <a:gsLst>
              <a:gs pos="0">
                <a:srgbClr val="0066CC"/>
              </a:gs>
              <a:gs pos="100000">
                <a:srgbClr val="0066CC">
                  <a:gamma/>
                  <a:shade val="75686"/>
                  <a:invGamma/>
                </a:srgbClr>
              </a:gs>
            </a:gsLst>
            <a:lin ang="2700000" scaled="1"/>
          </a:grad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436" name="Oval 216"/>
          <p:cNvSpPr>
            <a:spLocks noChangeArrowheads="1"/>
          </p:cNvSpPr>
          <p:nvPr/>
        </p:nvSpPr>
        <p:spPr bwMode="hidden">
          <a:xfrm>
            <a:off x="-15875" y="2282825"/>
            <a:ext cx="168275" cy="69850"/>
          </a:xfrm>
          <a:prstGeom prst="ellipse">
            <a:avLst/>
          </a:prstGeom>
          <a:gradFill rotWithShape="0">
            <a:gsLst>
              <a:gs pos="0">
                <a:srgbClr val="0066CC"/>
              </a:gs>
              <a:gs pos="100000">
                <a:srgbClr val="0066CC">
                  <a:gamma/>
                  <a:shade val="90980"/>
                  <a:invGamma/>
                </a:srgbClr>
              </a:gs>
            </a:gsLst>
            <a:lin ang="2700000" scaled="1"/>
          </a:grad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437" name="Oval 217"/>
          <p:cNvSpPr>
            <a:spLocks noChangeArrowheads="1"/>
          </p:cNvSpPr>
          <p:nvPr/>
        </p:nvSpPr>
        <p:spPr bwMode="hidden">
          <a:xfrm>
            <a:off x="8926513" y="6369050"/>
            <a:ext cx="319087" cy="168275"/>
          </a:xfrm>
          <a:prstGeom prst="ellipse">
            <a:avLst/>
          </a:prstGeom>
          <a:gradFill rotWithShape="0">
            <a:gsLst>
              <a:gs pos="0">
                <a:srgbClr val="0066CC"/>
              </a:gs>
              <a:gs pos="100000">
                <a:srgbClr val="0066CC">
                  <a:gamma/>
                  <a:shade val="39216"/>
                  <a:invGamma/>
                </a:srgbClr>
              </a:gs>
            </a:gsLst>
            <a:lin ang="2700000" scaled="1"/>
          </a:grad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241" name="Rectangle 22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33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242" name="Rectangle 225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438" name="Rectangle 220"/>
          <p:cNvSpPr>
            <a:spLocks noGrp="1" noChangeArrowheads="1"/>
          </p:cNvSpPr>
          <p:nvPr>
            <p:ph type="dt" sz="quarter" idx="2"/>
          </p:nvPr>
        </p:nvSpPr>
        <p:spPr bwMode="auto">
          <a:xfrm>
            <a:off x="457200" y="6243638"/>
            <a:ext cx="213360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fontAlgn="auto">
              <a:spcBef>
                <a:spcPts val="0"/>
              </a:spcBef>
              <a:spcAft>
                <a:spcPts val="0"/>
              </a:spcAft>
              <a:defRPr sz="120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defRPr>
            </a:lvl1pPr>
          </a:lstStyle>
          <a:p>
            <a:pPr>
              <a:defRPr/>
            </a:pPr>
            <a:fld id="{7AF7E5D6-A7BB-40D6-AF76-E3DD4BC91938}" type="datetimeFigureOut">
              <a:rPr lang="en-US"/>
              <a:pPr>
                <a:defRPr/>
              </a:pPr>
              <a:t>3/17/2013</a:t>
            </a:fld>
            <a:endParaRPr lang="en-US"/>
          </a:p>
        </p:txBody>
      </p:sp>
      <p:sp>
        <p:nvSpPr>
          <p:cNvPr id="439" name="Rectangle 221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fontAlgn="auto">
              <a:spcBef>
                <a:spcPts val="0"/>
              </a:spcBef>
              <a:spcAft>
                <a:spcPts val="0"/>
              </a:spcAft>
              <a:defRPr sz="120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40" name="Rectangle 222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defRPr>
            </a:lvl1pPr>
          </a:lstStyle>
          <a:p>
            <a:pPr>
              <a:defRPr/>
            </a:pPr>
            <a:fld id="{752271A6-B769-4977-97BF-31067D47DEE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77" r:id="rId1"/>
    <p:sldLayoutId id="2147483678" r:id="rId2"/>
    <p:sldLayoutId id="2147483679" r:id="rId3"/>
    <p:sldLayoutId id="2147483680" r:id="rId4"/>
    <p:sldLayoutId id="2147483681" r:id="rId5"/>
    <p:sldLayoutId id="2147483682" r:id="rId6"/>
    <p:sldLayoutId id="2147483683" r:id="rId7"/>
    <p:sldLayoutId id="2147483684" r:id="rId8"/>
    <p:sldLayoutId id="2147483685" r:id="rId9"/>
    <p:sldLayoutId id="2147483686" r:id="rId10"/>
    <p:sldLayoutId id="2147483687" r:id="rId11"/>
    <p:sldLayoutId id="2147483688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CCFFFF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CCFFFF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CCFFFF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CCFFFF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CCFFFF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rgbClr val="CCFFFF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rgbClr val="CCFFFF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rgbClr val="CCFFFF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rgbClr val="CCFFFF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CCFFFF"/>
        </a:buClr>
        <a:buChar char="•"/>
        <a:defRPr sz="3200">
          <a:solidFill>
            <a:srgbClr val="CCFFFF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3399FF"/>
        </a:buClr>
        <a:buChar char="•"/>
        <a:defRPr sz="2800">
          <a:solidFill>
            <a:srgbClr val="CCFFFF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rgbClr val="CCFFFF"/>
        </a:buClr>
        <a:buChar char="•"/>
        <a:defRPr sz="2400">
          <a:solidFill>
            <a:srgbClr val="CCFFFF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rgbClr val="3399FF"/>
        </a:buClr>
        <a:buChar char="•"/>
        <a:defRPr sz="2000">
          <a:solidFill>
            <a:srgbClr val="CCFFFF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rgbClr val="CCFFFF"/>
        </a:buClr>
        <a:buChar char="•"/>
        <a:defRPr sz="2000">
          <a:solidFill>
            <a:srgbClr val="CCFFFF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rgbClr val="CCFFFF"/>
        </a:buClr>
        <a:buChar char="•"/>
        <a:defRPr sz="2000">
          <a:solidFill>
            <a:srgbClr val="CCFFFF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rgbClr val="CCFFFF"/>
        </a:buClr>
        <a:buChar char="•"/>
        <a:defRPr sz="2000">
          <a:solidFill>
            <a:srgbClr val="CCFFFF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rgbClr val="CCFFFF"/>
        </a:buClr>
        <a:buChar char="•"/>
        <a:defRPr sz="2000">
          <a:solidFill>
            <a:srgbClr val="CCFFFF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rgbClr val="CCFFFF"/>
        </a:buClr>
        <a:buChar char="•"/>
        <a:defRPr sz="2000">
          <a:solidFill>
            <a:srgbClr val="CCFFFF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66CC"/>
            </a:gs>
            <a:gs pos="100000">
              <a:srgbClr val="002F5E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966" name="Rectangle 22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33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59969" name="Rectangle 225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438" name="Rectangle 220"/>
          <p:cNvSpPr>
            <a:spLocks noGrp="1" noChangeArrowheads="1"/>
          </p:cNvSpPr>
          <p:nvPr>
            <p:ph type="dt" sz="quarter" idx="2"/>
          </p:nvPr>
        </p:nvSpPr>
        <p:spPr bwMode="auto">
          <a:xfrm>
            <a:off x="457200" y="6243638"/>
            <a:ext cx="213360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fontAlgn="auto">
              <a:spcBef>
                <a:spcPts val="0"/>
              </a:spcBef>
              <a:spcAft>
                <a:spcPts val="0"/>
              </a:spcAft>
              <a:defRPr sz="120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defRPr>
            </a:lvl1pPr>
          </a:lstStyle>
          <a:p>
            <a:pPr>
              <a:defRPr/>
            </a:pPr>
            <a:fld id="{FC5AE31B-604B-4F4F-A609-0D4984B84A6A}" type="datetimeFigureOut">
              <a:rPr lang="en-US"/>
              <a:pPr>
                <a:defRPr/>
              </a:pPr>
              <a:t>3/17/2013</a:t>
            </a:fld>
            <a:endParaRPr lang="en-US"/>
          </a:p>
        </p:txBody>
      </p:sp>
      <p:sp>
        <p:nvSpPr>
          <p:cNvPr id="439" name="Rectangle 221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fontAlgn="auto">
              <a:spcBef>
                <a:spcPts val="0"/>
              </a:spcBef>
              <a:spcAft>
                <a:spcPts val="0"/>
              </a:spcAft>
              <a:defRPr sz="120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40" name="Rectangle 222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defRPr>
            </a:lvl1pPr>
          </a:lstStyle>
          <a:p>
            <a:pPr>
              <a:defRPr/>
            </a:pPr>
            <a:fld id="{60332ACB-74EF-48AA-B6F7-0611338BC2E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89" r:id="rId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CCFFFF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CCFFFF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CCFFFF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CCFFFF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CCFFFF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CCFFFF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CCFFFF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CCFFFF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CCFFFF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CCFFFF"/>
        </a:buClr>
        <a:buChar char="•"/>
        <a:defRPr sz="3200">
          <a:solidFill>
            <a:srgbClr val="CCFFFF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3399FF"/>
        </a:buClr>
        <a:buChar char="•"/>
        <a:defRPr sz="2800">
          <a:solidFill>
            <a:srgbClr val="CCFFFF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rgbClr val="CCFFFF"/>
        </a:buClr>
        <a:buChar char="•"/>
        <a:defRPr sz="2400">
          <a:solidFill>
            <a:srgbClr val="CCFFFF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rgbClr val="3399FF"/>
        </a:buClr>
        <a:buChar char="•"/>
        <a:defRPr sz="2000">
          <a:solidFill>
            <a:srgbClr val="CCFFFF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rgbClr val="CCFFFF"/>
        </a:buClr>
        <a:buChar char="•"/>
        <a:defRPr sz="2000">
          <a:solidFill>
            <a:srgbClr val="CCFFFF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rgbClr val="CCFFFF"/>
        </a:buClr>
        <a:buChar char="•"/>
        <a:defRPr sz="2000">
          <a:solidFill>
            <a:srgbClr val="CCFFFF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rgbClr val="CCFFFF"/>
        </a:buClr>
        <a:buChar char="•"/>
        <a:defRPr sz="2000">
          <a:solidFill>
            <a:srgbClr val="CCFFFF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rgbClr val="CCFFFF"/>
        </a:buClr>
        <a:buChar char="•"/>
        <a:defRPr sz="2000">
          <a:solidFill>
            <a:srgbClr val="CCFFFF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rgbClr val="CCFFFF"/>
        </a:buClr>
        <a:buChar char="•"/>
        <a:defRPr sz="2000">
          <a:solidFill>
            <a:srgbClr val="CCFFFF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3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png"/><Relationship Id="rId5" Type="http://schemas.openxmlformats.org/officeDocument/2006/relationships/image" Target="../media/image13.tiff"/><Relationship Id="rId4" Type="http://schemas.openxmlformats.org/officeDocument/2006/relationships/image" Target="../media/image12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8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tiff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22.png"/><Relationship Id="rId4" Type="http://schemas.openxmlformats.org/officeDocument/2006/relationships/image" Target="../media/image21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sz="quarter"/>
          </p:nvPr>
        </p:nvSpPr>
        <p:spPr>
          <a:xfrm>
            <a:off x="381000" y="1600200"/>
            <a:ext cx="8458200" cy="1736725"/>
          </a:xfrm>
        </p:spPr>
        <p:txBody>
          <a:bodyPr/>
          <a:lstStyle/>
          <a:p>
            <a:pPr eaLnBrk="1" hangingPunct="1">
              <a:defRPr/>
            </a:pPr>
            <a:r>
              <a:rPr lang="en-US" sz="4400" dirty="0" smtClean="0">
                <a:latin typeface="+mj-lt"/>
              </a:rPr>
              <a:t>Characterizing </a:t>
            </a:r>
            <a:r>
              <a:rPr lang="en-US" sz="4400" dirty="0" err="1" smtClean="0">
                <a:latin typeface="+mj-lt"/>
              </a:rPr>
              <a:t>epitaxially</a:t>
            </a:r>
            <a:r>
              <a:rPr lang="en-US" sz="4400" dirty="0" smtClean="0">
                <a:latin typeface="+mj-lt"/>
              </a:rPr>
              <a:t>-grown </a:t>
            </a:r>
            <a:r>
              <a:rPr lang="en-US" sz="4400" dirty="0" err="1" smtClean="0">
                <a:latin typeface="+mj-lt"/>
              </a:rPr>
              <a:t>InGaAs</a:t>
            </a:r>
            <a:r>
              <a:rPr lang="en-US" sz="4400" dirty="0" smtClean="0">
                <a:latin typeface="+mj-lt"/>
              </a:rPr>
              <a:t> quantum dot chains using transmission electron microscopy</a:t>
            </a:r>
            <a:endParaRPr lang="en-US" sz="4400" dirty="0">
              <a:latin typeface="+mj-lt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sz="quarter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>
                <a:latin typeface="+mn-lt"/>
              </a:rPr>
              <a:t>Tyler Park</a:t>
            </a:r>
          </a:p>
          <a:p>
            <a:pPr algn="l" eaLnBrk="1" hangingPunct="1">
              <a:defRPr/>
            </a:pPr>
            <a:r>
              <a:rPr lang="en-US" dirty="0" smtClean="0">
                <a:latin typeface="+mn-lt"/>
              </a:rPr>
              <a:t>John Colton	      </a:t>
            </a:r>
            <a:r>
              <a:rPr lang="en-US" dirty="0" err="1" smtClean="0">
                <a:latin typeface="+mn-lt"/>
              </a:rPr>
              <a:t>Haeyeon</a:t>
            </a:r>
            <a:r>
              <a:rPr lang="en-US" dirty="0" smtClean="0">
                <a:latin typeface="+mn-lt"/>
              </a:rPr>
              <a:t> Yang</a:t>
            </a:r>
            <a:r>
              <a:rPr lang="en-US" baseline="30000" dirty="0" smtClean="0">
                <a:latin typeface="+mn-lt"/>
              </a:rPr>
              <a:t>*</a:t>
            </a:r>
          </a:p>
          <a:p>
            <a:pPr algn="l" eaLnBrk="1" hangingPunct="1">
              <a:defRPr/>
            </a:pPr>
            <a:r>
              <a:rPr lang="en-US" dirty="0" smtClean="0">
                <a:latin typeface="+mn-lt"/>
              </a:rPr>
              <a:t>Jeff </a:t>
            </a:r>
            <a:r>
              <a:rPr lang="en-US" dirty="0" err="1" smtClean="0">
                <a:latin typeface="+mn-lt"/>
              </a:rPr>
              <a:t>Farrer</a:t>
            </a:r>
            <a:endParaRPr lang="en-US" dirty="0">
              <a:latin typeface="+mn-lt"/>
            </a:endParaRPr>
          </a:p>
        </p:txBody>
      </p:sp>
      <p:grpSp>
        <p:nvGrpSpPr>
          <p:cNvPr id="16387" name="Group 6"/>
          <p:cNvGrpSpPr>
            <a:grpSpLocks/>
          </p:cNvGrpSpPr>
          <p:nvPr/>
        </p:nvGrpSpPr>
        <p:grpSpPr bwMode="auto">
          <a:xfrm>
            <a:off x="7086600" y="2590800"/>
            <a:ext cx="2057400" cy="2057400"/>
            <a:chOff x="304800" y="4343400"/>
            <a:chExt cx="2328863" cy="2332038"/>
          </a:xfrm>
        </p:grpSpPr>
        <p:sp>
          <p:nvSpPr>
            <p:cNvPr id="16391" name="Oval 5"/>
            <p:cNvSpPr>
              <a:spLocks noChangeArrowheads="1"/>
            </p:cNvSpPr>
            <p:nvPr/>
          </p:nvSpPr>
          <p:spPr bwMode="auto">
            <a:xfrm>
              <a:off x="304800" y="4343400"/>
              <a:ext cx="2306638" cy="2332038"/>
            </a:xfrm>
            <a:prstGeom prst="ellipse">
              <a:avLst/>
            </a:prstGeom>
            <a:solidFill>
              <a:schemeClr val="tx1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eaLnBrk="0" hangingPunct="0"/>
              <a:endParaRPr lang="en-US"/>
            </a:p>
          </p:txBody>
        </p:sp>
        <p:pic>
          <p:nvPicPr>
            <p:cNvPr id="16392" name="Picture 3" descr="byulogo.gif"/>
            <p:cNvPicPr>
              <a:picLocks noChangeAspect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304800" y="4343400"/>
              <a:ext cx="2328863" cy="23288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6388" name="TextBox 6"/>
          <p:cNvSpPr txBox="1">
            <a:spLocks noChangeArrowheads="1"/>
          </p:cNvSpPr>
          <p:nvPr/>
        </p:nvSpPr>
        <p:spPr bwMode="auto">
          <a:xfrm>
            <a:off x="457200" y="152400"/>
            <a:ext cx="80772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dirty="0"/>
              <a:t>APS March Meeting 2013		 	Baltimore, MD</a:t>
            </a:r>
          </a:p>
        </p:txBody>
      </p:sp>
      <p:sp>
        <p:nvSpPr>
          <p:cNvPr id="16390" name="TextBox 8"/>
          <p:cNvSpPr txBox="1">
            <a:spLocks noChangeArrowheads="1"/>
          </p:cNvSpPr>
          <p:nvPr/>
        </p:nvSpPr>
        <p:spPr bwMode="auto">
          <a:xfrm>
            <a:off x="6096000" y="6334125"/>
            <a:ext cx="327660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1600" dirty="0" smtClean="0"/>
              <a:t>* South Dakota School of Mines</a:t>
            </a:r>
            <a:endParaRPr lang="en-US" sz="1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40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Transmission Electron Microscopy</a:t>
            </a:r>
          </a:p>
        </p:txBody>
      </p:sp>
      <p:sp>
        <p:nvSpPr>
          <p:cNvPr id="4" name="Content Placeholder 2"/>
          <p:cNvSpPr txBox="1">
            <a:spLocks/>
          </p:cNvSpPr>
          <p:nvPr/>
        </p:nvSpPr>
        <p:spPr bwMode="auto">
          <a:xfrm>
            <a:off x="457200" y="1562100"/>
            <a:ext cx="8229600" cy="4533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rgbClr val="CCFFFF"/>
              </a:buClr>
              <a:buFont typeface="Arial" charset="0"/>
              <a:buChar char="•"/>
              <a:defRPr/>
            </a:pPr>
            <a:r>
              <a:rPr lang="en-US" sz="3200" dirty="0">
                <a:solidFill>
                  <a:srgbClr val="CC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+mn-cs"/>
              </a:rPr>
              <a:t> Cross-sectional and plan view cuts</a:t>
            </a:r>
          </a:p>
          <a:p>
            <a:pPr marL="800100" lvl="1" indent="-342900">
              <a:spcBef>
                <a:spcPct val="20000"/>
              </a:spcBef>
              <a:buClr>
                <a:srgbClr val="CCFFFF"/>
              </a:buClr>
              <a:buFont typeface="Arial" charset="0"/>
              <a:buChar char="•"/>
              <a:defRPr/>
            </a:pPr>
            <a:r>
              <a:rPr lang="en-US" sz="3200" dirty="0">
                <a:solidFill>
                  <a:srgbClr val="CC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+mn-cs"/>
              </a:rPr>
              <a:t>Annealing temp.: 460°C, 480°C, 500°C </a:t>
            </a:r>
          </a:p>
          <a:p>
            <a:pPr marL="342900" indent="-342900">
              <a:spcBef>
                <a:spcPct val="20000"/>
              </a:spcBef>
              <a:buClr>
                <a:srgbClr val="CCFFFF"/>
              </a:buClr>
              <a:buFont typeface="Arial" charset="0"/>
              <a:buChar char="•"/>
              <a:defRPr/>
            </a:pPr>
            <a:r>
              <a:rPr lang="en-US" sz="3200" dirty="0">
                <a:solidFill>
                  <a:srgbClr val="CC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+mn-cs"/>
              </a:rPr>
              <a:t> Analytical transmission electron microscopy (chemical analysis)</a:t>
            </a:r>
          </a:p>
          <a:p>
            <a:pPr marL="742950" lvl="1" indent="-285750">
              <a:spcBef>
                <a:spcPct val="20000"/>
              </a:spcBef>
              <a:buClr>
                <a:srgbClr val="3399FF"/>
              </a:buClr>
              <a:buFontTx/>
              <a:buChar char="•"/>
              <a:defRPr/>
            </a:pPr>
            <a:r>
              <a:rPr lang="en-US" sz="2800" dirty="0">
                <a:solidFill>
                  <a:srgbClr val="CC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+mn-cs"/>
              </a:rPr>
              <a:t>Parallel electron energy-loss spectroscopy (PEELS)</a:t>
            </a:r>
          </a:p>
          <a:p>
            <a:pPr marL="742950" lvl="1" indent="-285750">
              <a:spcBef>
                <a:spcPct val="20000"/>
              </a:spcBef>
              <a:buClr>
                <a:srgbClr val="3399FF"/>
              </a:buClr>
              <a:buFontTx/>
              <a:buChar char="•"/>
              <a:defRPr/>
            </a:pPr>
            <a:r>
              <a:rPr lang="en-US" sz="2800" dirty="0">
                <a:solidFill>
                  <a:srgbClr val="CC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+mn-cs"/>
              </a:rPr>
              <a:t>X-ray energy dispersive spectroscopy (XEDS)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4000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Sample Preparation</a:t>
            </a:r>
            <a:endParaRPr lang="en-US" sz="4000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7" name="Rectangle 3"/>
          <p:cNvSpPr txBox="1">
            <a:spLocks noChangeArrowheads="1"/>
          </p:cNvSpPr>
          <p:nvPr/>
        </p:nvSpPr>
        <p:spPr>
          <a:xfrm>
            <a:off x="228600" y="1600200"/>
            <a:ext cx="3048000" cy="4533900"/>
          </a:xfrm>
          <a:prstGeom prst="rect">
            <a:avLst/>
          </a:prstGeom>
          <a:noFill/>
          <a:ln/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rgbClr val="CCFFFF"/>
              </a:buClr>
              <a:buFontTx/>
              <a:buChar char="•"/>
              <a:defRPr/>
            </a:pPr>
            <a:r>
              <a:rPr lang="en-US" sz="2000" kern="0" dirty="0">
                <a:solidFill>
                  <a:srgbClr val="CCFFFF"/>
                </a:solidFill>
                <a:latin typeface="+mn-lt"/>
                <a:cs typeface="+mn-cs"/>
              </a:rPr>
              <a:t>Cross-section Cuts</a:t>
            </a:r>
          </a:p>
          <a:p>
            <a:pPr marL="800100" lvl="1" indent="-342900">
              <a:spcBef>
                <a:spcPct val="20000"/>
              </a:spcBef>
              <a:buClr>
                <a:srgbClr val="CCFFFF"/>
              </a:buClr>
              <a:buFontTx/>
              <a:buChar char="•"/>
              <a:defRPr/>
            </a:pPr>
            <a:r>
              <a:rPr lang="en-US" sz="2000" kern="0" dirty="0">
                <a:solidFill>
                  <a:srgbClr val="CCFFFF"/>
                </a:solidFill>
                <a:latin typeface="+mn-lt"/>
                <a:cs typeface="+mn-cs"/>
              </a:rPr>
              <a:t>Focus Ion Beam (FIB) – Lift-out method </a:t>
            </a:r>
          </a:p>
          <a:p>
            <a:pPr marL="342900" indent="-342900">
              <a:spcBef>
                <a:spcPct val="20000"/>
              </a:spcBef>
              <a:buClr>
                <a:srgbClr val="CCFFFF"/>
              </a:buClr>
              <a:buFontTx/>
              <a:buChar char="•"/>
              <a:defRPr/>
            </a:pPr>
            <a:r>
              <a:rPr lang="en-US" sz="2000" kern="0" dirty="0">
                <a:solidFill>
                  <a:srgbClr val="CCFFFF"/>
                </a:solidFill>
                <a:latin typeface="+mn-lt"/>
                <a:cs typeface="+mn-cs"/>
              </a:rPr>
              <a:t>Plan View Cuts</a:t>
            </a:r>
          </a:p>
          <a:p>
            <a:pPr marL="800100" lvl="1" indent="-342900">
              <a:spcBef>
                <a:spcPct val="20000"/>
              </a:spcBef>
              <a:buClr>
                <a:srgbClr val="CCFFFF"/>
              </a:buClr>
              <a:buFontTx/>
              <a:buChar char="•"/>
              <a:defRPr/>
            </a:pPr>
            <a:r>
              <a:rPr lang="en-US" sz="2000" kern="0" dirty="0">
                <a:solidFill>
                  <a:srgbClr val="CCFFFF"/>
                </a:solidFill>
                <a:latin typeface="+mn-lt"/>
                <a:cs typeface="+mn-cs"/>
              </a:rPr>
              <a:t>Lift-out method</a:t>
            </a:r>
          </a:p>
          <a:p>
            <a:pPr marL="800100" lvl="1" indent="-342900">
              <a:spcBef>
                <a:spcPct val="20000"/>
              </a:spcBef>
              <a:buClr>
                <a:srgbClr val="CCFFFF"/>
              </a:buClr>
              <a:buFontTx/>
              <a:buChar char="•"/>
              <a:defRPr/>
            </a:pPr>
            <a:r>
              <a:rPr lang="en-US" sz="2000" kern="0" dirty="0">
                <a:solidFill>
                  <a:srgbClr val="CCFFFF"/>
                </a:solidFill>
                <a:latin typeface="+mn-lt"/>
                <a:cs typeface="+mn-cs"/>
              </a:rPr>
              <a:t>Hybrid method</a:t>
            </a:r>
          </a:p>
          <a:p>
            <a:pPr marL="1257300" lvl="2" indent="-342900">
              <a:spcBef>
                <a:spcPct val="20000"/>
              </a:spcBef>
              <a:buClr>
                <a:srgbClr val="CCFFFF"/>
              </a:buClr>
              <a:buFontTx/>
              <a:buChar char="•"/>
              <a:defRPr/>
            </a:pPr>
            <a:r>
              <a:rPr lang="en-US" sz="2000" kern="0" dirty="0">
                <a:solidFill>
                  <a:srgbClr val="CCFFFF"/>
                </a:solidFill>
                <a:latin typeface="+mn-lt"/>
                <a:cs typeface="+mn-cs"/>
              </a:rPr>
              <a:t>Mechanical thinning</a:t>
            </a:r>
          </a:p>
          <a:p>
            <a:pPr marL="1257300" lvl="2" indent="-342900">
              <a:spcBef>
                <a:spcPct val="20000"/>
              </a:spcBef>
              <a:buClr>
                <a:srgbClr val="CCFFFF"/>
              </a:buClr>
              <a:buFontTx/>
              <a:buChar char="•"/>
              <a:defRPr/>
            </a:pPr>
            <a:r>
              <a:rPr lang="en-US" sz="2000" kern="0" dirty="0">
                <a:solidFill>
                  <a:srgbClr val="CCFFFF"/>
                </a:solidFill>
                <a:latin typeface="+mn-lt"/>
                <a:cs typeface="+mn-cs"/>
              </a:rPr>
              <a:t>FIB</a:t>
            </a:r>
          </a:p>
        </p:txBody>
      </p:sp>
      <p:grpSp>
        <p:nvGrpSpPr>
          <p:cNvPr id="10" name="Group 9"/>
          <p:cNvGrpSpPr>
            <a:grpSpLocks/>
          </p:cNvGrpSpPr>
          <p:nvPr/>
        </p:nvGrpSpPr>
        <p:grpSpPr bwMode="auto">
          <a:xfrm>
            <a:off x="3276600" y="1295400"/>
            <a:ext cx="5689600" cy="5410200"/>
            <a:chOff x="3276600" y="1295400"/>
            <a:chExt cx="5688938" cy="5410200"/>
          </a:xfrm>
        </p:grpSpPr>
        <p:pic>
          <p:nvPicPr>
            <p:cNvPr id="26638" name="Picture 8" descr="sample1_001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5492882" y="3505200"/>
              <a:ext cx="3472656" cy="3200400"/>
            </a:xfrm>
            <a:prstGeom prst="rect">
              <a:avLst/>
            </a:prstGeom>
            <a:noFill/>
            <a:ln w="31750">
              <a:solidFill>
                <a:schemeClr val="tx1"/>
              </a:solidFill>
              <a:miter lim="800000"/>
              <a:headEnd/>
              <a:tailEnd/>
            </a:ln>
          </p:spPr>
        </p:pic>
        <p:pic>
          <p:nvPicPr>
            <p:cNvPr id="26639" name="Picture 9" descr="Sample1_006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3276600" y="1295400"/>
              <a:ext cx="2971800" cy="2736621"/>
            </a:xfrm>
            <a:prstGeom prst="rect">
              <a:avLst/>
            </a:prstGeom>
            <a:noFill/>
            <a:ln w="31750">
              <a:solidFill>
                <a:schemeClr val="tx1"/>
              </a:solidFill>
              <a:miter lim="800000"/>
              <a:headEnd/>
              <a:tailEnd/>
            </a:ln>
          </p:spPr>
        </p:pic>
      </p:grpSp>
      <p:grpSp>
        <p:nvGrpSpPr>
          <p:cNvPr id="13" name="Group 12"/>
          <p:cNvGrpSpPr>
            <a:grpSpLocks/>
          </p:cNvGrpSpPr>
          <p:nvPr/>
        </p:nvGrpSpPr>
        <p:grpSpPr bwMode="auto">
          <a:xfrm>
            <a:off x="3124200" y="1295400"/>
            <a:ext cx="5867400" cy="5105400"/>
            <a:chOff x="3276600" y="1295400"/>
            <a:chExt cx="5867400" cy="5105400"/>
          </a:xfrm>
        </p:grpSpPr>
        <p:pic>
          <p:nvPicPr>
            <p:cNvPr id="26636" name="Picture 10" descr="20121003_114049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5591175" y="3733800"/>
              <a:ext cx="3552825" cy="2667000"/>
            </a:xfrm>
            <a:prstGeom prst="rect">
              <a:avLst/>
            </a:prstGeom>
            <a:noFill/>
            <a:ln w="41275">
              <a:solidFill>
                <a:schemeClr val="tx1"/>
              </a:solidFill>
              <a:miter lim="800000"/>
              <a:headEnd/>
              <a:tailEnd/>
            </a:ln>
          </p:spPr>
        </p:pic>
        <p:pic>
          <p:nvPicPr>
            <p:cNvPr id="26637" name="Picture 3" descr="K:\Thesis Images\Other\Sample3-2011-Dec-03\Sample3_INk_001.tif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3276600" y="1295400"/>
              <a:ext cx="2971800" cy="2737820"/>
            </a:xfrm>
            <a:prstGeom prst="rect">
              <a:avLst/>
            </a:prstGeom>
            <a:noFill/>
            <a:ln w="44450">
              <a:solidFill>
                <a:schemeClr val="tx1"/>
              </a:solidFill>
              <a:miter lim="800000"/>
              <a:headEnd/>
              <a:tailEnd/>
            </a:ln>
          </p:spPr>
        </p:pic>
      </p:grpSp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28600" y="4953000"/>
            <a:ext cx="4010025" cy="1047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AutoShape 7"/>
          <p:cNvSpPr>
            <a:spLocks noChangeArrowheads="1"/>
          </p:cNvSpPr>
          <p:nvPr/>
        </p:nvSpPr>
        <p:spPr bwMode="auto">
          <a:xfrm rot="-3130635">
            <a:off x="3733800" y="5181600"/>
            <a:ext cx="762000" cy="304800"/>
          </a:xfrm>
          <a:prstGeom prst="leftArrow">
            <a:avLst>
              <a:gd name="adj1" fmla="val 50000"/>
              <a:gd name="adj2" fmla="val 625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/>
          </a:p>
        </p:txBody>
      </p:sp>
      <p:sp>
        <p:nvSpPr>
          <p:cNvPr id="16" name="Text Box 8"/>
          <p:cNvSpPr txBox="1">
            <a:spLocks noChangeArrowheads="1"/>
          </p:cNvSpPr>
          <p:nvPr/>
        </p:nvSpPr>
        <p:spPr bwMode="auto">
          <a:xfrm rot="-3073671">
            <a:off x="3924300" y="4991100"/>
            <a:ext cx="685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1400"/>
              <a:t>FIB</a:t>
            </a:r>
          </a:p>
        </p:txBody>
      </p:sp>
      <p:sp>
        <p:nvSpPr>
          <p:cNvPr id="17" name="Text Box 9"/>
          <p:cNvSpPr txBox="1">
            <a:spLocks noChangeArrowheads="1"/>
          </p:cNvSpPr>
          <p:nvPr/>
        </p:nvSpPr>
        <p:spPr bwMode="auto">
          <a:xfrm>
            <a:off x="914400" y="6096000"/>
            <a:ext cx="274320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b="1"/>
              <a:t>Mechanically thinned sample</a:t>
            </a:r>
          </a:p>
        </p:txBody>
      </p:sp>
      <p:sp>
        <p:nvSpPr>
          <p:cNvPr id="18" name="Line 10"/>
          <p:cNvSpPr>
            <a:spLocks noChangeShapeType="1"/>
          </p:cNvSpPr>
          <p:nvPr/>
        </p:nvSpPr>
        <p:spPr bwMode="auto">
          <a:xfrm flipH="1" flipV="1">
            <a:off x="3581400" y="5943600"/>
            <a:ext cx="533400" cy="457200"/>
          </a:xfrm>
          <a:prstGeom prst="line">
            <a:avLst/>
          </a:prstGeom>
          <a:noFill/>
          <a:ln w="22225">
            <a:solidFill>
              <a:srgbClr val="FF99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pic>
        <p:nvPicPr>
          <p:cNvPr id="19" name="Picture 12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28600" y="4953000"/>
            <a:ext cx="4010025" cy="1047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" name="Text Box 11"/>
          <p:cNvSpPr txBox="1">
            <a:spLocks noChangeArrowheads="1"/>
          </p:cNvSpPr>
          <p:nvPr/>
        </p:nvSpPr>
        <p:spPr bwMode="auto">
          <a:xfrm>
            <a:off x="4114800" y="6211888"/>
            <a:ext cx="914400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b="1"/>
              <a:t>QD layer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3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6" grpId="0"/>
      <p:bldP spid="18" grpId="0" animBg="1"/>
      <p:bldP spid="20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Results</a:t>
            </a:r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228600" y="1600200"/>
            <a:ext cx="4038600" cy="4533900"/>
          </a:xfrm>
        </p:spPr>
        <p:txBody>
          <a:bodyPr/>
          <a:lstStyle/>
          <a:p>
            <a:pPr eaLnBrk="1" hangingPunct="1"/>
            <a:r>
              <a:rPr lang="en-US" sz="2000" dirty="0" smtClean="0"/>
              <a:t>Cross-section Images</a:t>
            </a:r>
          </a:p>
          <a:p>
            <a:pPr lvl="1" eaLnBrk="1" hangingPunct="1"/>
            <a:r>
              <a:rPr lang="en-US" sz="1800" dirty="0" smtClean="0"/>
              <a:t>2-beam conditions</a:t>
            </a:r>
          </a:p>
          <a:p>
            <a:pPr lvl="2" eaLnBrk="1" hangingPunct="1"/>
            <a:r>
              <a:rPr lang="en-US" sz="1600" dirty="0" smtClean="0"/>
              <a:t>Diffraction contrast (Strains)</a:t>
            </a:r>
          </a:p>
          <a:p>
            <a:pPr lvl="1" eaLnBrk="1" hangingPunct="1"/>
            <a:r>
              <a:rPr lang="en-US" sz="1800" dirty="0" smtClean="0"/>
              <a:t>STEM</a:t>
            </a:r>
          </a:p>
          <a:p>
            <a:pPr lvl="1" eaLnBrk="1" hangingPunct="1"/>
            <a:r>
              <a:rPr lang="en-US" sz="1800" dirty="0" smtClean="0"/>
              <a:t>Mass Thickness Contrast</a:t>
            </a:r>
          </a:p>
          <a:p>
            <a:pPr lvl="1" eaLnBrk="1" hangingPunct="1"/>
            <a:r>
              <a:rPr lang="en-US" sz="1800" dirty="0" smtClean="0"/>
              <a:t>HRTEM</a:t>
            </a:r>
          </a:p>
          <a:p>
            <a:pPr eaLnBrk="1" hangingPunct="1"/>
            <a:r>
              <a:rPr lang="en-US" sz="2000" dirty="0" smtClean="0"/>
              <a:t>Measurements</a:t>
            </a:r>
          </a:p>
          <a:p>
            <a:pPr lvl="1" eaLnBrk="1" hangingPunct="1"/>
            <a:r>
              <a:rPr lang="en-US" sz="1600" dirty="0" smtClean="0"/>
              <a:t>Current task, incomplete results</a:t>
            </a:r>
          </a:p>
          <a:p>
            <a:pPr lvl="1" eaLnBrk="1" hangingPunct="1"/>
            <a:r>
              <a:rPr lang="en-US" sz="1600" dirty="0" smtClean="0"/>
              <a:t>Show that dots flatten w/ annealing temperature</a:t>
            </a:r>
          </a:p>
          <a:p>
            <a:pPr eaLnBrk="1" hangingPunct="1"/>
            <a:r>
              <a:rPr lang="en-US" sz="2000" dirty="0" smtClean="0"/>
              <a:t>Chemical Analysis:</a:t>
            </a:r>
          </a:p>
          <a:p>
            <a:pPr lvl="1" eaLnBrk="1" hangingPunct="1"/>
            <a:r>
              <a:rPr lang="en-US" sz="1600" dirty="0" smtClean="0"/>
              <a:t>~10% Indium in the 500°C sample</a:t>
            </a:r>
          </a:p>
          <a:p>
            <a:pPr lvl="1" eaLnBrk="1" hangingPunct="1"/>
            <a:r>
              <a:rPr lang="en-US" sz="1600" dirty="0" smtClean="0"/>
              <a:t>~2% Indium in the 460°C sample (redo)</a:t>
            </a:r>
          </a:p>
          <a:p>
            <a:pPr lvl="1" eaLnBrk="1" hangingPunct="1"/>
            <a:r>
              <a:rPr lang="en-US" sz="1600" dirty="0" smtClean="0"/>
              <a:t>~5% Silicon contaminates!</a:t>
            </a:r>
            <a:endParaRPr lang="en-US" sz="1200" dirty="0" smtClean="0"/>
          </a:p>
          <a:p>
            <a:pPr lvl="1" eaLnBrk="1" hangingPunct="1"/>
            <a:endParaRPr lang="en-US" sz="1800" dirty="0" smtClean="0"/>
          </a:p>
        </p:txBody>
      </p:sp>
      <p:grpSp>
        <p:nvGrpSpPr>
          <p:cNvPr id="27651" name="Group 14"/>
          <p:cNvGrpSpPr>
            <a:grpSpLocks/>
          </p:cNvGrpSpPr>
          <p:nvPr/>
        </p:nvGrpSpPr>
        <p:grpSpPr bwMode="auto">
          <a:xfrm>
            <a:off x="4343400" y="1905000"/>
            <a:ext cx="4419600" cy="4267200"/>
            <a:chOff x="2736" y="1200"/>
            <a:chExt cx="2784" cy="2688"/>
          </a:xfrm>
        </p:grpSpPr>
        <p:grpSp>
          <p:nvGrpSpPr>
            <p:cNvPr id="27661" name="Group 8"/>
            <p:cNvGrpSpPr>
              <a:grpSpLocks/>
            </p:cNvGrpSpPr>
            <p:nvPr/>
          </p:nvGrpSpPr>
          <p:grpSpPr bwMode="auto">
            <a:xfrm>
              <a:off x="2736" y="1200"/>
              <a:ext cx="2784" cy="2688"/>
              <a:chOff x="457200" y="1447800"/>
              <a:chExt cx="3962400" cy="3962400"/>
            </a:xfrm>
          </p:grpSpPr>
          <p:pic>
            <p:nvPicPr>
              <p:cNvPr id="27666" name="Picture 38" descr="DF image02"/>
              <p:cNvPicPr>
                <a:picLocks noChangeAspect="1" noChangeArrowheads="1"/>
              </p:cNvPicPr>
              <p:nvPr/>
            </p:nvPicPr>
            <p:blipFill>
              <a:blip r:embed="rId2" cstate="print"/>
              <a:srcRect/>
              <a:stretch>
                <a:fillRect/>
              </a:stretch>
            </p:blipFill>
            <p:spPr bwMode="auto">
              <a:xfrm>
                <a:off x="457200" y="1447800"/>
                <a:ext cx="3962400" cy="3962400"/>
              </a:xfrm>
              <a:prstGeom prst="rect">
                <a:avLst/>
              </a:prstGeom>
              <a:noFill/>
              <a:ln w="31750">
                <a:solidFill>
                  <a:schemeClr val="tx1"/>
                </a:solidFill>
                <a:miter lim="800000"/>
                <a:headEnd/>
                <a:tailEnd/>
              </a:ln>
            </p:spPr>
          </p:pic>
          <p:sp>
            <p:nvSpPr>
              <p:cNvPr id="27667" name="Oval 39"/>
              <p:cNvSpPr>
                <a:spLocks noChangeArrowheads="1"/>
              </p:cNvSpPr>
              <p:nvPr/>
            </p:nvSpPr>
            <p:spPr bwMode="auto">
              <a:xfrm rot="718374">
                <a:off x="534988" y="3032125"/>
                <a:ext cx="228600" cy="228600"/>
              </a:xfrm>
              <a:prstGeom prst="ellipse">
                <a:avLst/>
              </a:prstGeom>
              <a:solidFill>
                <a:schemeClr val="accent1">
                  <a:alpha val="12157"/>
                </a:schemeClr>
              </a:solidFill>
              <a:ln w="3175" cap="rnd">
                <a:solidFill>
                  <a:schemeClr val="tx1"/>
                </a:solidFill>
                <a:prstDash val="sysDot"/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27668" name="Oval 40"/>
              <p:cNvSpPr>
                <a:spLocks noChangeArrowheads="1"/>
              </p:cNvSpPr>
              <p:nvPr/>
            </p:nvSpPr>
            <p:spPr bwMode="auto">
              <a:xfrm rot="718374">
                <a:off x="1219200" y="3200400"/>
                <a:ext cx="228600" cy="152400"/>
              </a:xfrm>
              <a:prstGeom prst="ellipse">
                <a:avLst/>
              </a:prstGeom>
              <a:solidFill>
                <a:schemeClr val="accent1">
                  <a:alpha val="12157"/>
                </a:schemeClr>
              </a:solidFill>
              <a:ln w="3175" cap="rnd">
                <a:solidFill>
                  <a:schemeClr val="tx1"/>
                </a:solidFill>
                <a:prstDash val="sysDot"/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27669" name="Oval 41"/>
              <p:cNvSpPr>
                <a:spLocks noChangeArrowheads="1"/>
              </p:cNvSpPr>
              <p:nvPr/>
            </p:nvSpPr>
            <p:spPr bwMode="auto">
              <a:xfrm rot="718374">
                <a:off x="1524000" y="3276600"/>
                <a:ext cx="228600" cy="152400"/>
              </a:xfrm>
              <a:prstGeom prst="ellipse">
                <a:avLst/>
              </a:prstGeom>
              <a:solidFill>
                <a:schemeClr val="accent1">
                  <a:alpha val="12157"/>
                </a:schemeClr>
              </a:solidFill>
              <a:ln w="3175" cap="rnd">
                <a:solidFill>
                  <a:schemeClr val="tx1"/>
                </a:solidFill>
                <a:prstDash val="sysDot"/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27670" name="Oval 42"/>
              <p:cNvSpPr>
                <a:spLocks noChangeArrowheads="1"/>
              </p:cNvSpPr>
              <p:nvPr/>
            </p:nvSpPr>
            <p:spPr bwMode="auto">
              <a:xfrm rot="718374">
                <a:off x="1971675" y="3282950"/>
                <a:ext cx="312738" cy="228600"/>
              </a:xfrm>
              <a:prstGeom prst="ellipse">
                <a:avLst/>
              </a:prstGeom>
              <a:solidFill>
                <a:schemeClr val="accent1">
                  <a:alpha val="12157"/>
                </a:schemeClr>
              </a:solidFill>
              <a:ln w="3175" cap="rnd">
                <a:solidFill>
                  <a:schemeClr val="tx1"/>
                </a:solidFill>
                <a:prstDash val="sysDot"/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</p:grpSp>
        <p:sp>
          <p:nvSpPr>
            <p:cNvPr id="27662" name="Text Box 10"/>
            <p:cNvSpPr txBox="1">
              <a:spLocks noChangeArrowheads="1"/>
            </p:cNvSpPr>
            <p:nvPr/>
          </p:nvSpPr>
          <p:spPr bwMode="auto">
            <a:xfrm rot="504534">
              <a:off x="2832" y="1920"/>
              <a:ext cx="928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000" b="1">
                  <a:solidFill>
                    <a:schemeClr val="accent2"/>
                  </a:solidFill>
                </a:rPr>
                <a:t>GaAs Cap</a:t>
              </a:r>
            </a:p>
          </p:txBody>
        </p:sp>
        <p:sp>
          <p:nvSpPr>
            <p:cNvPr id="27663" name="Text Box 11"/>
            <p:cNvSpPr txBox="1">
              <a:spLocks noChangeArrowheads="1"/>
            </p:cNvSpPr>
            <p:nvPr/>
          </p:nvSpPr>
          <p:spPr bwMode="auto">
            <a:xfrm rot="504534">
              <a:off x="2784" y="2736"/>
              <a:ext cx="928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000" b="1">
                  <a:solidFill>
                    <a:schemeClr val="tx2"/>
                  </a:solidFill>
                </a:rPr>
                <a:t>GaAs</a:t>
              </a:r>
            </a:p>
          </p:txBody>
        </p:sp>
        <p:sp>
          <p:nvSpPr>
            <p:cNvPr id="27664" name="Text Box 12"/>
            <p:cNvSpPr txBox="1">
              <a:spLocks noChangeArrowheads="1"/>
            </p:cNvSpPr>
            <p:nvPr/>
          </p:nvSpPr>
          <p:spPr bwMode="auto">
            <a:xfrm rot="504534">
              <a:off x="4257" y="2974"/>
              <a:ext cx="1201" cy="4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000" b="1">
                  <a:solidFill>
                    <a:schemeClr val="tx2"/>
                  </a:solidFill>
                </a:rPr>
                <a:t>InGaAs QD    	layer</a:t>
              </a:r>
            </a:p>
          </p:txBody>
        </p:sp>
        <p:sp>
          <p:nvSpPr>
            <p:cNvPr id="27665" name="Line 13"/>
            <p:cNvSpPr>
              <a:spLocks noChangeShapeType="1"/>
            </p:cNvSpPr>
            <p:nvPr/>
          </p:nvSpPr>
          <p:spPr bwMode="auto">
            <a:xfrm flipH="1" flipV="1">
              <a:off x="4704" y="2688"/>
              <a:ext cx="144" cy="336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33" name="Group 32"/>
          <p:cNvGrpSpPr>
            <a:grpSpLocks/>
          </p:cNvGrpSpPr>
          <p:nvPr/>
        </p:nvGrpSpPr>
        <p:grpSpPr bwMode="auto">
          <a:xfrm>
            <a:off x="4800600" y="1143000"/>
            <a:ext cx="3810000" cy="5467350"/>
            <a:chOff x="4800600" y="1143000"/>
            <a:chExt cx="3810000" cy="5467284"/>
          </a:xfrm>
        </p:grpSpPr>
        <p:pic>
          <p:nvPicPr>
            <p:cNvPr id="27653" name="Picture 2" descr="K:\Thesis Images\032607B\TEM Spring 2011\Plot of BF image03 110 zone.jp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4800600" y="4800600"/>
              <a:ext cx="3806825" cy="180968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7654" name="Picture 3" descr="K:\Thesis Images\032607A\CS C-mouunt_7_12_12\Plot of BF Image02.jpg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4800600" y="1143000"/>
              <a:ext cx="3810000" cy="184331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7" name="Rectangle 26"/>
            <p:cNvSpPr/>
            <p:nvPr/>
          </p:nvSpPr>
          <p:spPr>
            <a:xfrm>
              <a:off x="4800600" y="2971778"/>
              <a:ext cx="3810000" cy="1828778"/>
            </a:xfrm>
            <a:prstGeom prst="rect">
              <a:avLst/>
            </a:prstGeom>
            <a:solidFill>
              <a:schemeClr val="accent4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7656" name="TextBox 27"/>
            <p:cNvSpPr txBox="1">
              <a:spLocks noChangeArrowheads="1"/>
            </p:cNvSpPr>
            <p:nvPr/>
          </p:nvSpPr>
          <p:spPr bwMode="auto">
            <a:xfrm>
              <a:off x="4800600" y="1143000"/>
              <a:ext cx="1524000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2400" b="1">
                  <a:solidFill>
                    <a:srgbClr val="0099FF"/>
                  </a:solidFill>
                </a:rPr>
                <a:t>460°C</a:t>
              </a:r>
            </a:p>
          </p:txBody>
        </p:sp>
        <p:sp>
          <p:nvSpPr>
            <p:cNvPr id="27657" name="TextBox 28"/>
            <p:cNvSpPr txBox="1">
              <a:spLocks noChangeArrowheads="1"/>
            </p:cNvSpPr>
            <p:nvPr/>
          </p:nvSpPr>
          <p:spPr bwMode="auto">
            <a:xfrm>
              <a:off x="4800600" y="2971800"/>
              <a:ext cx="1524000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2400" b="1">
                  <a:solidFill>
                    <a:srgbClr val="0099FF"/>
                  </a:solidFill>
                </a:rPr>
                <a:t>480°C</a:t>
              </a:r>
            </a:p>
          </p:txBody>
        </p:sp>
        <p:sp>
          <p:nvSpPr>
            <p:cNvPr id="27658" name="TextBox 29"/>
            <p:cNvSpPr txBox="1">
              <a:spLocks noChangeArrowheads="1"/>
            </p:cNvSpPr>
            <p:nvPr/>
          </p:nvSpPr>
          <p:spPr bwMode="auto">
            <a:xfrm>
              <a:off x="4800600" y="4800600"/>
              <a:ext cx="1524000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2400" b="1">
                  <a:solidFill>
                    <a:srgbClr val="0099FF"/>
                  </a:solidFill>
                </a:rPr>
                <a:t>500°C</a:t>
              </a:r>
            </a:p>
          </p:txBody>
        </p:sp>
        <p:sp>
          <p:nvSpPr>
            <p:cNvPr id="27659" name="TextBox 30"/>
            <p:cNvSpPr txBox="1">
              <a:spLocks noChangeArrowheads="1"/>
            </p:cNvSpPr>
            <p:nvPr/>
          </p:nvSpPr>
          <p:spPr bwMode="auto">
            <a:xfrm>
              <a:off x="7162800" y="2209800"/>
              <a:ext cx="960519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>
                  <a:solidFill>
                    <a:srgbClr val="3333CC"/>
                  </a:solidFill>
                </a:rPr>
                <a:t>~15 nm</a:t>
              </a:r>
            </a:p>
          </p:txBody>
        </p:sp>
        <p:sp>
          <p:nvSpPr>
            <p:cNvPr id="27660" name="TextBox 31"/>
            <p:cNvSpPr txBox="1">
              <a:spLocks noChangeArrowheads="1"/>
            </p:cNvSpPr>
            <p:nvPr/>
          </p:nvSpPr>
          <p:spPr bwMode="auto">
            <a:xfrm>
              <a:off x="7467600" y="5867400"/>
              <a:ext cx="960519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>
                  <a:solidFill>
                    <a:srgbClr val="3333CC"/>
                  </a:solidFill>
                </a:rPr>
                <a:t>~10 nm</a:t>
              </a:r>
            </a:p>
          </p:txBody>
        </p:sp>
      </p:grpSp>
      <p:sp>
        <p:nvSpPr>
          <p:cNvPr id="24" name="TextBox 23"/>
          <p:cNvSpPr txBox="1"/>
          <p:nvPr/>
        </p:nvSpPr>
        <p:spPr>
          <a:xfrm>
            <a:off x="5715000" y="3581400"/>
            <a:ext cx="2438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chemeClr val="tx2">
                    <a:lumMod val="10000"/>
                  </a:schemeClr>
                </a:solidFill>
              </a:rPr>
              <a:t>In Progress</a:t>
            </a:r>
            <a:endParaRPr lang="en-US" sz="2400" b="1" dirty="0">
              <a:solidFill>
                <a:schemeClr val="tx2">
                  <a:lumMod val="1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560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2560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2560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2560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2560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560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2560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Results</a:t>
            </a:r>
          </a:p>
        </p:txBody>
      </p:sp>
      <p:sp>
        <p:nvSpPr>
          <p:cNvPr id="28674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228600" y="1600200"/>
            <a:ext cx="4038600" cy="4533900"/>
          </a:xfrm>
        </p:spPr>
        <p:txBody>
          <a:bodyPr/>
          <a:lstStyle/>
          <a:p>
            <a:pPr eaLnBrk="1" hangingPunct="1"/>
            <a:r>
              <a:rPr lang="en-US" sz="2400" dirty="0" smtClean="0"/>
              <a:t>Plan View Images</a:t>
            </a:r>
          </a:p>
          <a:p>
            <a:pPr lvl="1" eaLnBrk="1" hangingPunct="1"/>
            <a:r>
              <a:rPr lang="en-US" sz="2000" dirty="0" smtClean="0"/>
              <a:t>2-beam conditions</a:t>
            </a:r>
          </a:p>
          <a:p>
            <a:pPr lvl="2" eaLnBrk="1" hangingPunct="1"/>
            <a:r>
              <a:rPr lang="en-US" sz="1800" dirty="0" smtClean="0"/>
              <a:t>Diffraction contrast (Strains)</a:t>
            </a:r>
          </a:p>
          <a:p>
            <a:pPr eaLnBrk="1" hangingPunct="1"/>
            <a:r>
              <a:rPr lang="en-US" sz="2400" dirty="0" smtClean="0"/>
              <a:t>Measurements</a:t>
            </a:r>
          </a:p>
          <a:p>
            <a:pPr lvl="1" eaLnBrk="1" hangingPunct="1"/>
            <a:r>
              <a:rPr lang="en-US" sz="2000" dirty="0" smtClean="0"/>
              <a:t>Separation of chains/dots</a:t>
            </a:r>
          </a:p>
          <a:p>
            <a:pPr lvl="1" eaLnBrk="1" hangingPunct="1"/>
            <a:r>
              <a:rPr lang="en-US" sz="2000" dirty="0" smtClean="0"/>
              <a:t>Dot dimensions</a:t>
            </a:r>
          </a:p>
        </p:txBody>
      </p:sp>
      <p:pic>
        <p:nvPicPr>
          <p:cNvPr id="28675" name="Picture 2" descr="K:\Thesis Images\032607B\plan view TF30 06_22_2012\BF 220_03.t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67200" y="1524000"/>
            <a:ext cx="4191000" cy="4191000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38" name="Picture 9" descr="combo"/>
          <p:cNvPicPr>
            <a:picLocks noChangeAspect="1" noChangeArrowheads="1"/>
          </p:cNvPicPr>
          <p:nvPr/>
        </p:nvPicPr>
        <p:blipFill>
          <a:blip r:embed="rId3" cstate="print"/>
          <a:srcRect t="49129"/>
          <a:stretch>
            <a:fillRect/>
          </a:stretch>
        </p:blipFill>
        <p:spPr bwMode="auto">
          <a:xfrm>
            <a:off x="4191000" y="1371600"/>
            <a:ext cx="4565650" cy="4572000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70" name="Picture 2" descr="A:\Publish\under\qd-opt\STM images\dot chains\m44_ori-flatten--3D-080206-5-500nm.bmp"/>
          <p:cNvPicPr>
            <a:picLocks noChangeAspect="1" noChangeArrowheads="1"/>
          </p:cNvPicPr>
          <p:nvPr/>
        </p:nvPicPr>
        <p:blipFill>
          <a:blip r:embed="rId4" cstate="print"/>
          <a:srcRect l="12471" t="5487" r="28932" b="60858"/>
          <a:stretch>
            <a:fillRect/>
          </a:stretch>
        </p:blipFill>
        <p:spPr bwMode="auto">
          <a:xfrm>
            <a:off x="7472363" y="1828800"/>
            <a:ext cx="1671637" cy="96043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grpSp>
        <p:nvGrpSpPr>
          <p:cNvPr id="62" name="Group 61"/>
          <p:cNvGrpSpPr/>
          <p:nvPr/>
        </p:nvGrpSpPr>
        <p:grpSpPr>
          <a:xfrm>
            <a:off x="3962400" y="4191000"/>
            <a:ext cx="5000625" cy="2486025"/>
            <a:chOff x="3962400" y="4191000"/>
            <a:chExt cx="5000625" cy="2486025"/>
          </a:xfrm>
        </p:grpSpPr>
        <p:pic>
          <p:nvPicPr>
            <p:cNvPr id="1026" name="Picture 2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3962400" y="4267200"/>
              <a:ext cx="5000625" cy="24098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54" name="TextBox 53"/>
            <p:cNvSpPr txBox="1"/>
            <p:nvPr/>
          </p:nvSpPr>
          <p:spPr>
            <a:xfrm>
              <a:off x="4267200" y="4343400"/>
              <a:ext cx="121920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 smtClean="0">
                  <a:solidFill>
                    <a:srgbClr val="E24FFF"/>
                  </a:solidFill>
                </a:rPr>
                <a:t>500°C</a:t>
              </a:r>
              <a:endParaRPr lang="en-US" sz="2800" b="1" dirty="0">
                <a:solidFill>
                  <a:srgbClr val="E24FFF"/>
                </a:solidFill>
              </a:endParaRPr>
            </a:p>
          </p:txBody>
        </p:sp>
        <p:cxnSp>
          <p:nvCxnSpPr>
            <p:cNvPr id="56" name="Straight Arrow Connector 55"/>
            <p:cNvCxnSpPr/>
            <p:nvPr/>
          </p:nvCxnSpPr>
          <p:spPr>
            <a:xfrm>
              <a:off x="7239000" y="4572000"/>
              <a:ext cx="838200" cy="1588"/>
            </a:xfrm>
            <a:prstGeom prst="straightConnector1">
              <a:avLst/>
            </a:prstGeom>
            <a:ln w="28575">
              <a:solidFill>
                <a:schemeClr val="accent1">
                  <a:lumMod val="50000"/>
                </a:schemeClr>
              </a:solidFill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7" name="TextBox 56"/>
            <p:cNvSpPr txBox="1"/>
            <p:nvPr/>
          </p:nvSpPr>
          <p:spPr>
            <a:xfrm>
              <a:off x="7162800" y="4191000"/>
              <a:ext cx="129540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b="1" dirty="0" smtClean="0">
                  <a:solidFill>
                    <a:schemeClr val="accent1">
                      <a:lumMod val="50000"/>
                    </a:schemeClr>
                  </a:solidFill>
                </a:rPr>
                <a:t>~90 nm</a:t>
              </a:r>
              <a:endParaRPr lang="en-US" sz="2000" b="1" dirty="0">
                <a:solidFill>
                  <a:schemeClr val="accent1">
                    <a:lumMod val="50000"/>
                  </a:schemeClr>
                </a:solidFill>
              </a:endParaRPr>
            </a:p>
          </p:txBody>
        </p:sp>
        <p:cxnSp>
          <p:nvCxnSpPr>
            <p:cNvPr id="60" name="Straight Arrow Connector 59"/>
            <p:cNvCxnSpPr/>
            <p:nvPr/>
          </p:nvCxnSpPr>
          <p:spPr>
            <a:xfrm>
              <a:off x="6477000" y="5715000"/>
              <a:ext cx="457200" cy="1588"/>
            </a:xfrm>
            <a:prstGeom prst="straightConnector1">
              <a:avLst/>
            </a:prstGeom>
            <a:ln w="25400">
              <a:solidFill>
                <a:srgbClr val="FF0000"/>
              </a:solidFill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1" name="TextBox 60"/>
            <p:cNvSpPr txBox="1"/>
            <p:nvPr/>
          </p:nvSpPr>
          <p:spPr>
            <a:xfrm>
              <a:off x="6248400" y="5867400"/>
              <a:ext cx="9906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 smtClean="0">
                  <a:solidFill>
                    <a:srgbClr val="FF0000"/>
                  </a:solidFill>
                </a:rPr>
                <a:t>~30nm</a:t>
              </a:r>
              <a:endParaRPr lang="en-US" b="1" dirty="0">
                <a:solidFill>
                  <a:srgbClr val="FF0000"/>
                </a:solidFill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Conclusions</a:t>
            </a:r>
          </a:p>
        </p:txBody>
      </p:sp>
      <p:sp>
        <p:nvSpPr>
          <p:cNvPr id="29698" name="Text Placeholder 2"/>
          <p:cNvSpPr>
            <a:spLocks noGrp="1"/>
          </p:cNvSpPr>
          <p:nvPr>
            <p:ph type="body" sz="half" idx="1"/>
          </p:nvPr>
        </p:nvSpPr>
        <p:spPr>
          <a:xfrm>
            <a:off x="304800" y="1295400"/>
            <a:ext cx="8610600" cy="4533900"/>
          </a:xfrm>
        </p:spPr>
        <p:txBody>
          <a:bodyPr/>
          <a:lstStyle/>
          <a:p>
            <a:pPr eaLnBrk="1" hangingPunct="1"/>
            <a:r>
              <a:rPr lang="en-US" sz="2800" dirty="0" smtClean="0"/>
              <a:t>Dots have formed as expected</a:t>
            </a:r>
          </a:p>
          <a:p>
            <a:pPr lvl="1" eaLnBrk="1" hangingPunct="1"/>
            <a:r>
              <a:rPr lang="en-US" sz="2400" dirty="0" smtClean="0"/>
              <a:t>Capping layer has little effect</a:t>
            </a:r>
          </a:p>
          <a:p>
            <a:pPr lvl="1" eaLnBrk="1" hangingPunct="1"/>
            <a:r>
              <a:rPr lang="en-US" sz="2400" dirty="0" smtClean="0"/>
              <a:t>Chains in all 3 samples</a:t>
            </a:r>
          </a:p>
          <a:p>
            <a:pPr eaLnBrk="1" hangingPunct="1"/>
            <a:r>
              <a:rPr lang="en-US" sz="2800" dirty="0" smtClean="0"/>
              <a:t>Measurements (height x width x chain separation):</a:t>
            </a:r>
          </a:p>
          <a:p>
            <a:pPr lvl="1" eaLnBrk="1" hangingPunct="1"/>
            <a:r>
              <a:rPr lang="en-US" sz="2400" dirty="0" smtClean="0"/>
              <a:t>460°C: 15nm x 30nm x 70nm</a:t>
            </a:r>
          </a:p>
          <a:p>
            <a:pPr lvl="1" eaLnBrk="1" hangingPunct="1"/>
            <a:r>
              <a:rPr lang="en-US" sz="2400" dirty="0" smtClean="0"/>
              <a:t>480°C: ??nm x 35nm x 90nm</a:t>
            </a:r>
          </a:p>
          <a:p>
            <a:pPr lvl="1" eaLnBrk="1" hangingPunct="1"/>
            <a:r>
              <a:rPr lang="en-US" sz="2400" dirty="0" smtClean="0"/>
              <a:t>500°C: 10nm x 30nm x 90nm</a:t>
            </a:r>
          </a:p>
          <a:p>
            <a:pPr eaLnBrk="1" hangingPunct="1"/>
            <a:r>
              <a:rPr lang="en-US" sz="2800" dirty="0" smtClean="0"/>
              <a:t>Chemical Composition</a:t>
            </a:r>
          </a:p>
          <a:p>
            <a:pPr lvl="1" eaLnBrk="1" hangingPunct="1"/>
            <a:r>
              <a:rPr lang="en-US" sz="2400" dirty="0" smtClean="0"/>
              <a:t>Estimated to be 10% In, 35% </a:t>
            </a:r>
            <a:r>
              <a:rPr lang="en-US" sz="2400" dirty="0" err="1" smtClean="0"/>
              <a:t>Ga</a:t>
            </a:r>
            <a:r>
              <a:rPr lang="en-US" sz="2400" dirty="0" smtClean="0"/>
              <a:t>, 50% As, 5% Si (from the sample annealed at 500°C)</a:t>
            </a:r>
          </a:p>
          <a:p>
            <a:pPr eaLnBrk="1" hangingPunct="1"/>
            <a:endParaRPr lang="en-US" dirty="0" smtClean="0"/>
          </a:p>
          <a:p>
            <a:pPr eaLnBrk="1" hangingPunct="1"/>
            <a:r>
              <a:rPr lang="en-US" sz="1800" dirty="0" smtClean="0"/>
              <a:t>Special thanks to Felipe Rivera and Thomas </a:t>
            </a:r>
            <a:r>
              <a:rPr lang="en-US" sz="1800" dirty="0" err="1" smtClean="0"/>
              <a:t>McConkie</a:t>
            </a:r>
            <a:r>
              <a:rPr lang="en-US" sz="1800" dirty="0" smtClean="0"/>
              <a:t> for assistance w/ lift-out</a:t>
            </a:r>
          </a:p>
          <a:p>
            <a:pPr eaLnBrk="1" hangingPunct="1"/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Outline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Quantum dots – Growth</a:t>
            </a:r>
          </a:p>
          <a:p>
            <a:pPr eaLnBrk="1" hangingPunct="1">
              <a:defRPr/>
            </a:pPr>
            <a:r>
              <a:rPr lang="en-US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Quantum dot chains</a:t>
            </a:r>
          </a:p>
          <a:p>
            <a:pPr eaLnBrk="1" hangingPunct="1">
              <a:defRPr/>
            </a:pPr>
            <a:r>
              <a:rPr lang="en-US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Motivation</a:t>
            </a:r>
          </a:p>
          <a:p>
            <a:pPr eaLnBrk="1" hangingPunct="1">
              <a:defRPr/>
            </a:pPr>
            <a:r>
              <a:rPr lang="en-US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Transmission Electron Microscopy (TEM)</a:t>
            </a:r>
          </a:p>
          <a:p>
            <a:pPr eaLnBrk="1" hangingPunct="1">
              <a:defRPr/>
            </a:pPr>
            <a:r>
              <a:rPr lang="en-US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Results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Quantum Dot Growth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Self-Assembled</a:t>
            </a:r>
          </a:p>
          <a:p>
            <a:pPr eaLnBrk="1" hangingPunct="1">
              <a:defRPr/>
            </a:pPr>
            <a:r>
              <a:rPr lang="en-US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Modified </a:t>
            </a:r>
            <a:r>
              <a:rPr lang="en-US" dirty="0" err="1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Stranski-Krastanov</a:t>
            </a:r>
            <a:r>
              <a:rPr lang="en-US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Method</a:t>
            </a:r>
            <a:endParaRPr lang="en-US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lvl="1" eaLnBrk="1" hangingPunct="1">
              <a:defRPr/>
            </a:pPr>
            <a:r>
              <a:rPr lang="en-US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Wetting layer grown at cooler temperature</a:t>
            </a:r>
          </a:p>
          <a:p>
            <a:pPr lvl="1" eaLnBrk="1" hangingPunct="1">
              <a:defRPr/>
            </a:pPr>
            <a:r>
              <a:rPr lang="en-US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Annealing process added</a:t>
            </a:r>
          </a:p>
        </p:txBody>
      </p:sp>
      <p:grpSp>
        <p:nvGrpSpPr>
          <p:cNvPr id="39" name="Group 38"/>
          <p:cNvGrpSpPr>
            <a:grpSpLocks/>
          </p:cNvGrpSpPr>
          <p:nvPr/>
        </p:nvGrpSpPr>
        <p:grpSpPr bwMode="auto">
          <a:xfrm>
            <a:off x="1752600" y="5029200"/>
            <a:ext cx="5486400" cy="1600200"/>
            <a:chOff x="1752226" y="4800600"/>
            <a:chExt cx="5486400" cy="1600200"/>
          </a:xfrm>
        </p:grpSpPr>
        <p:grpSp>
          <p:nvGrpSpPr>
            <p:cNvPr id="18444" name="Group 24"/>
            <p:cNvGrpSpPr>
              <a:grpSpLocks/>
            </p:cNvGrpSpPr>
            <p:nvPr/>
          </p:nvGrpSpPr>
          <p:grpSpPr bwMode="auto">
            <a:xfrm>
              <a:off x="1752226" y="4800600"/>
              <a:ext cx="5486400" cy="1600200"/>
              <a:chOff x="1295400" y="4267200"/>
              <a:chExt cx="5486400" cy="1600200"/>
            </a:xfrm>
          </p:grpSpPr>
          <p:sp>
            <p:nvSpPr>
              <p:cNvPr id="18448" name="Rectangle 7"/>
              <p:cNvSpPr>
                <a:spLocks noChangeArrowheads="1"/>
              </p:cNvSpPr>
              <p:nvPr/>
            </p:nvSpPr>
            <p:spPr bwMode="auto">
              <a:xfrm>
                <a:off x="1295400" y="5067300"/>
                <a:ext cx="5486400" cy="800100"/>
              </a:xfrm>
              <a:prstGeom prst="rect">
                <a:avLst/>
              </a:prstGeom>
              <a:solidFill>
                <a:srgbClr val="4F4FFF"/>
              </a:solidFill>
              <a:ln w="9525" algn="ctr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9" name="Rectangle 12"/>
              <p:cNvSpPr>
                <a:spLocks noChangeArrowheads="1"/>
              </p:cNvSpPr>
              <p:nvPr/>
            </p:nvSpPr>
            <p:spPr bwMode="auto">
              <a:xfrm>
                <a:off x="1295400" y="4267200"/>
                <a:ext cx="5486400" cy="800100"/>
              </a:xfrm>
              <a:prstGeom prst="rect">
                <a:avLst/>
              </a:prstGeom>
              <a:solidFill>
                <a:schemeClr val="accent1">
                  <a:lumMod val="75000"/>
                  <a:alpha val="68000"/>
                </a:schemeClr>
              </a:solidFill>
              <a:ln w="9525" algn="ctr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0" fontAlgn="auto" hangingPunct="0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  <a:cs typeface="+mn-cs"/>
                </a:endParaRPr>
              </a:p>
            </p:txBody>
          </p:sp>
        </p:grpSp>
        <p:grpSp>
          <p:nvGrpSpPr>
            <p:cNvPr id="18445" name="Group 25"/>
            <p:cNvGrpSpPr>
              <a:grpSpLocks/>
            </p:cNvGrpSpPr>
            <p:nvPr/>
          </p:nvGrpSpPr>
          <p:grpSpPr bwMode="auto">
            <a:xfrm>
              <a:off x="2742826" y="4916269"/>
              <a:ext cx="3810000" cy="1408331"/>
              <a:chOff x="2286000" y="4382869"/>
              <a:chExt cx="3810000" cy="1408331"/>
            </a:xfrm>
          </p:grpSpPr>
          <p:sp>
            <p:nvSpPr>
              <p:cNvPr id="18446" name="TextBox 15"/>
              <p:cNvSpPr txBox="1">
                <a:spLocks noChangeArrowheads="1"/>
              </p:cNvSpPr>
              <p:nvPr/>
            </p:nvSpPr>
            <p:spPr bwMode="auto">
              <a:xfrm>
                <a:off x="2286000" y="5144869"/>
                <a:ext cx="3810000" cy="6463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eaLnBrk="0" hangingPunct="0"/>
                <a:r>
                  <a:rPr lang="en-US" sz="3600" b="1"/>
                  <a:t>GaAs Substrate</a:t>
                </a:r>
              </a:p>
            </p:txBody>
          </p:sp>
          <p:sp>
            <p:nvSpPr>
              <p:cNvPr id="18447" name="TextBox 16"/>
              <p:cNvSpPr txBox="1">
                <a:spLocks noChangeArrowheads="1"/>
              </p:cNvSpPr>
              <p:nvPr/>
            </p:nvSpPr>
            <p:spPr bwMode="auto">
              <a:xfrm>
                <a:off x="3352800" y="4382869"/>
                <a:ext cx="1600200" cy="6463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eaLnBrk="0" hangingPunct="0"/>
                <a:r>
                  <a:rPr lang="en-US" sz="3600" b="1"/>
                  <a:t>GaAs</a:t>
                </a:r>
              </a:p>
            </p:txBody>
          </p:sp>
        </p:grpSp>
      </p:grpSp>
      <p:grpSp>
        <p:nvGrpSpPr>
          <p:cNvPr id="10" name="Group 9"/>
          <p:cNvGrpSpPr/>
          <p:nvPr/>
        </p:nvGrpSpPr>
        <p:grpSpPr>
          <a:xfrm>
            <a:off x="1752600" y="4495800"/>
            <a:ext cx="5486400" cy="500349"/>
            <a:chOff x="1143000" y="2895600"/>
            <a:chExt cx="5486400" cy="500349"/>
          </a:xfrm>
          <a:solidFill>
            <a:schemeClr val="bg1">
              <a:lumMod val="75000"/>
            </a:schemeClr>
          </a:solidFill>
        </p:grpSpPr>
        <p:sp>
          <p:nvSpPr>
            <p:cNvPr id="11" name="Rectangle 10"/>
            <p:cNvSpPr/>
            <p:nvPr/>
          </p:nvSpPr>
          <p:spPr bwMode="auto">
            <a:xfrm>
              <a:off x="1143000" y="3167349"/>
              <a:ext cx="5486400" cy="228600"/>
            </a:xfrm>
            <a:prstGeom prst="rect">
              <a:avLst/>
            </a:prstGeom>
            <a:grpFill/>
            <a:ln w="9525" cap="flat" cmpd="sng" algn="ctr">
              <a:gradFill flip="none" rotWithShape="1">
                <a:gsLst>
                  <a:gs pos="41000">
                    <a:schemeClr val="accent1">
                      <a:tint val="66000"/>
                      <a:satMod val="160000"/>
                      <a:alpha val="0"/>
                    </a:schemeClr>
                  </a:gs>
                  <a:gs pos="50000">
                    <a:schemeClr val="accent1">
                      <a:tint val="44500"/>
                      <a:satMod val="160000"/>
                    </a:schemeClr>
                  </a:gs>
                  <a:gs pos="100000">
                    <a:schemeClr val="accent1">
                      <a:tint val="23500"/>
                      <a:satMod val="160000"/>
                    </a:schemeClr>
                  </a:gs>
                </a:gsLst>
                <a:lin ang="16200000" scaled="1"/>
                <a:tileRect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0" fontAlgn="auto" hangingPunct="0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12" name="Oval 11"/>
            <p:cNvSpPr/>
            <p:nvPr/>
          </p:nvSpPr>
          <p:spPr bwMode="auto">
            <a:xfrm>
              <a:off x="1295400" y="2895600"/>
              <a:ext cx="457200" cy="457200"/>
            </a:xfrm>
            <a:prstGeom prst="ellipse">
              <a:avLst/>
            </a:prstGeom>
            <a:grpFill/>
            <a:ln w="9525" cap="flat" cmpd="sng" algn="ctr">
              <a:gradFill flip="none" rotWithShape="1">
                <a:gsLst>
                  <a:gs pos="41000">
                    <a:schemeClr val="accent1">
                      <a:tint val="66000"/>
                      <a:satMod val="160000"/>
                      <a:alpha val="0"/>
                    </a:schemeClr>
                  </a:gs>
                  <a:gs pos="50000">
                    <a:schemeClr val="accent1">
                      <a:tint val="44500"/>
                      <a:satMod val="160000"/>
                    </a:schemeClr>
                  </a:gs>
                  <a:gs pos="100000">
                    <a:schemeClr val="accent1">
                      <a:tint val="23500"/>
                      <a:satMod val="160000"/>
                    </a:schemeClr>
                  </a:gs>
                </a:gsLst>
                <a:lin ang="16200000" scaled="1"/>
                <a:tileRect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0" fontAlgn="auto" hangingPunct="0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13" name="Oval 12"/>
            <p:cNvSpPr/>
            <p:nvPr/>
          </p:nvSpPr>
          <p:spPr bwMode="auto">
            <a:xfrm>
              <a:off x="1828800" y="2895600"/>
              <a:ext cx="457200" cy="457200"/>
            </a:xfrm>
            <a:prstGeom prst="ellipse">
              <a:avLst/>
            </a:prstGeom>
            <a:grpFill/>
            <a:ln w="9525" cap="flat" cmpd="sng" algn="ctr">
              <a:gradFill flip="none" rotWithShape="1">
                <a:gsLst>
                  <a:gs pos="41000">
                    <a:schemeClr val="accent1">
                      <a:tint val="66000"/>
                      <a:satMod val="160000"/>
                      <a:alpha val="0"/>
                    </a:schemeClr>
                  </a:gs>
                  <a:gs pos="50000">
                    <a:schemeClr val="accent1">
                      <a:tint val="44500"/>
                      <a:satMod val="160000"/>
                    </a:schemeClr>
                  </a:gs>
                  <a:gs pos="100000">
                    <a:schemeClr val="accent1">
                      <a:tint val="23500"/>
                      <a:satMod val="160000"/>
                    </a:schemeClr>
                  </a:gs>
                </a:gsLst>
                <a:lin ang="16200000" scaled="1"/>
                <a:tileRect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0" fontAlgn="auto" hangingPunct="0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14" name="Oval 13"/>
            <p:cNvSpPr/>
            <p:nvPr/>
          </p:nvSpPr>
          <p:spPr bwMode="auto">
            <a:xfrm>
              <a:off x="2362200" y="2895600"/>
              <a:ext cx="457200" cy="457200"/>
            </a:xfrm>
            <a:prstGeom prst="ellipse">
              <a:avLst/>
            </a:prstGeom>
            <a:grpFill/>
            <a:ln w="9525" cap="flat" cmpd="sng" algn="ctr">
              <a:gradFill flip="none" rotWithShape="1">
                <a:gsLst>
                  <a:gs pos="41000">
                    <a:schemeClr val="accent1">
                      <a:tint val="66000"/>
                      <a:satMod val="160000"/>
                      <a:alpha val="0"/>
                    </a:schemeClr>
                  </a:gs>
                  <a:gs pos="50000">
                    <a:schemeClr val="accent1">
                      <a:tint val="44500"/>
                      <a:satMod val="160000"/>
                    </a:schemeClr>
                  </a:gs>
                  <a:gs pos="100000">
                    <a:schemeClr val="accent1">
                      <a:tint val="23500"/>
                      <a:satMod val="160000"/>
                    </a:schemeClr>
                  </a:gs>
                </a:gsLst>
                <a:lin ang="16200000" scaled="1"/>
                <a:tileRect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0" fontAlgn="auto" hangingPunct="0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15" name="Oval 14"/>
            <p:cNvSpPr/>
            <p:nvPr/>
          </p:nvSpPr>
          <p:spPr bwMode="auto">
            <a:xfrm>
              <a:off x="2895600" y="2895600"/>
              <a:ext cx="457200" cy="457200"/>
            </a:xfrm>
            <a:prstGeom prst="ellipse">
              <a:avLst/>
            </a:prstGeom>
            <a:grpFill/>
            <a:ln w="9525" cap="flat" cmpd="sng" algn="ctr">
              <a:gradFill flip="none" rotWithShape="1">
                <a:gsLst>
                  <a:gs pos="41000">
                    <a:schemeClr val="accent1">
                      <a:tint val="66000"/>
                      <a:satMod val="160000"/>
                      <a:alpha val="0"/>
                    </a:schemeClr>
                  </a:gs>
                  <a:gs pos="50000">
                    <a:schemeClr val="accent1">
                      <a:tint val="44500"/>
                      <a:satMod val="160000"/>
                    </a:schemeClr>
                  </a:gs>
                  <a:gs pos="100000">
                    <a:schemeClr val="accent1">
                      <a:tint val="23500"/>
                      <a:satMod val="160000"/>
                    </a:schemeClr>
                  </a:gs>
                </a:gsLst>
                <a:lin ang="16200000" scaled="1"/>
                <a:tileRect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0" fontAlgn="auto" hangingPunct="0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16" name="Oval 15"/>
            <p:cNvSpPr/>
            <p:nvPr/>
          </p:nvSpPr>
          <p:spPr bwMode="auto">
            <a:xfrm>
              <a:off x="3429000" y="2895600"/>
              <a:ext cx="457200" cy="457200"/>
            </a:xfrm>
            <a:prstGeom prst="ellipse">
              <a:avLst/>
            </a:prstGeom>
            <a:grpFill/>
            <a:ln w="9525" cap="flat" cmpd="sng" algn="ctr">
              <a:gradFill flip="none" rotWithShape="1">
                <a:gsLst>
                  <a:gs pos="41000">
                    <a:schemeClr val="accent1">
                      <a:tint val="66000"/>
                      <a:satMod val="160000"/>
                      <a:alpha val="0"/>
                    </a:schemeClr>
                  </a:gs>
                  <a:gs pos="50000">
                    <a:schemeClr val="accent1">
                      <a:tint val="44500"/>
                      <a:satMod val="160000"/>
                    </a:schemeClr>
                  </a:gs>
                  <a:gs pos="100000">
                    <a:schemeClr val="accent1">
                      <a:tint val="23500"/>
                      <a:satMod val="160000"/>
                    </a:schemeClr>
                  </a:gs>
                </a:gsLst>
                <a:lin ang="16200000" scaled="1"/>
                <a:tileRect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0" fontAlgn="auto" hangingPunct="0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17" name="Oval 16"/>
            <p:cNvSpPr/>
            <p:nvPr/>
          </p:nvSpPr>
          <p:spPr bwMode="auto">
            <a:xfrm>
              <a:off x="3962400" y="2895600"/>
              <a:ext cx="457200" cy="457200"/>
            </a:xfrm>
            <a:prstGeom prst="ellipse">
              <a:avLst/>
            </a:prstGeom>
            <a:grpFill/>
            <a:ln w="9525" cap="flat" cmpd="sng" algn="ctr">
              <a:gradFill flip="none" rotWithShape="1">
                <a:gsLst>
                  <a:gs pos="41000">
                    <a:schemeClr val="accent1">
                      <a:tint val="66000"/>
                      <a:satMod val="160000"/>
                      <a:alpha val="0"/>
                    </a:schemeClr>
                  </a:gs>
                  <a:gs pos="50000">
                    <a:schemeClr val="accent1">
                      <a:tint val="44500"/>
                      <a:satMod val="160000"/>
                    </a:schemeClr>
                  </a:gs>
                  <a:gs pos="100000">
                    <a:schemeClr val="accent1">
                      <a:tint val="23500"/>
                      <a:satMod val="160000"/>
                    </a:schemeClr>
                  </a:gs>
                </a:gsLst>
                <a:lin ang="16200000" scaled="1"/>
                <a:tileRect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0" fontAlgn="auto" hangingPunct="0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18" name="Oval 17"/>
            <p:cNvSpPr/>
            <p:nvPr/>
          </p:nvSpPr>
          <p:spPr bwMode="auto">
            <a:xfrm>
              <a:off x="4495800" y="2895600"/>
              <a:ext cx="457200" cy="457200"/>
            </a:xfrm>
            <a:prstGeom prst="ellipse">
              <a:avLst/>
            </a:prstGeom>
            <a:grpFill/>
            <a:ln w="9525" cap="flat" cmpd="sng" algn="ctr">
              <a:gradFill flip="none" rotWithShape="1">
                <a:gsLst>
                  <a:gs pos="41000">
                    <a:schemeClr val="accent1">
                      <a:tint val="66000"/>
                      <a:satMod val="160000"/>
                      <a:alpha val="0"/>
                    </a:schemeClr>
                  </a:gs>
                  <a:gs pos="50000">
                    <a:schemeClr val="accent1">
                      <a:tint val="44500"/>
                      <a:satMod val="160000"/>
                    </a:schemeClr>
                  </a:gs>
                  <a:gs pos="100000">
                    <a:schemeClr val="accent1">
                      <a:tint val="23500"/>
                      <a:satMod val="160000"/>
                    </a:schemeClr>
                  </a:gs>
                </a:gsLst>
                <a:lin ang="16200000" scaled="1"/>
                <a:tileRect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0" fontAlgn="auto" hangingPunct="0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19" name="Oval 18"/>
            <p:cNvSpPr/>
            <p:nvPr/>
          </p:nvSpPr>
          <p:spPr bwMode="auto">
            <a:xfrm>
              <a:off x="5029200" y="2895600"/>
              <a:ext cx="457200" cy="457200"/>
            </a:xfrm>
            <a:prstGeom prst="ellipse">
              <a:avLst/>
            </a:prstGeom>
            <a:grpFill/>
            <a:ln w="9525" cap="flat" cmpd="sng" algn="ctr">
              <a:gradFill flip="none" rotWithShape="1">
                <a:gsLst>
                  <a:gs pos="41000">
                    <a:schemeClr val="accent1">
                      <a:tint val="66000"/>
                      <a:satMod val="160000"/>
                      <a:alpha val="0"/>
                    </a:schemeClr>
                  </a:gs>
                  <a:gs pos="50000">
                    <a:schemeClr val="accent1">
                      <a:tint val="44500"/>
                      <a:satMod val="160000"/>
                    </a:schemeClr>
                  </a:gs>
                  <a:gs pos="100000">
                    <a:schemeClr val="accent1">
                      <a:tint val="23500"/>
                      <a:satMod val="160000"/>
                    </a:schemeClr>
                  </a:gs>
                </a:gsLst>
                <a:lin ang="16200000" scaled="1"/>
                <a:tileRect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0" fontAlgn="auto" hangingPunct="0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20" name="Oval 19"/>
            <p:cNvSpPr/>
            <p:nvPr/>
          </p:nvSpPr>
          <p:spPr bwMode="auto">
            <a:xfrm>
              <a:off x="5562600" y="2895600"/>
              <a:ext cx="457200" cy="457200"/>
            </a:xfrm>
            <a:prstGeom prst="ellipse">
              <a:avLst/>
            </a:prstGeom>
            <a:grpFill/>
            <a:ln w="9525" cap="flat" cmpd="sng" algn="ctr">
              <a:gradFill flip="none" rotWithShape="1">
                <a:gsLst>
                  <a:gs pos="41000">
                    <a:schemeClr val="accent1">
                      <a:tint val="66000"/>
                      <a:satMod val="160000"/>
                      <a:alpha val="0"/>
                    </a:schemeClr>
                  </a:gs>
                  <a:gs pos="50000">
                    <a:schemeClr val="accent1">
                      <a:tint val="44500"/>
                      <a:satMod val="160000"/>
                    </a:schemeClr>
                  </a:gs>
                  <a:gs pos="100000">
                    <a:schemeClr val="accent1">
                      <a:tint val="23500"/>
                      <a:satMod val="160000"/>
                    </a:schemeClr>
                  </a:gs>
                </a:gsLst>
                <a:lin ang="16200000" scaled="1"/>
                <a:tileRect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0" fontAlgn="auto" hangingPunct="0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21" name="Oval 20"/>
            <p:cNvSpPr/>
            <p:nvPr/>
          </p:nvSpPr>
          <p:spPr bwMode="auto">
            <a:xfrm>
              <a:off x="6096000" y="2895600"/>
              <a:ext cx="457200" cy="457200"/>
            </a:xfrm>
            <a:prstGeom prst="ellipse">
              <a:avLst/>
            </a:prstGeom>
            <a:grpFill/>
            <a:ln w="9525" cap="flat" cmpd="sng" algn="ctr">
              <a:gradFill flip="none" rotWithShape="1">
                <a:gsLst>
                  <a:gs pos="41000">
                    <a:schemeClr val="accent1">
                      <a:tint val="66000"/>
                      <a:satMod val="160000"/>
                      <a:alpha val="0"/>
                    </a:schemeClr>
                  </a:gs>
                  <a:gs pos="50000">
                    <a:schemeClr val="accent1">
                      <a:tint val="44500"/>
                      <a:satMod val="160000"/>
                    </a:schemeClr>
                  </a:gs>
                  <a:gs pos="100000">
                    <a:schemeClr val="accent1">
                      <a:tint val="23500"/>
                      <a:satMod val="160000"/>
                    </a:schemeClr>
                  </a:gs>
                </a:gsLst>
                <a:lin ang="16200000" scaled="1"/>
                <a:tileRect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0" fontAlgn="auto" hangingPunct="0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</p:grpSp>
      <p:grpSp>
        <p:nvGrpSpPr>
          <p:cNvPr id="22" name="Group 21"/>
          <p:cNvGrpSpPr>
            <a:grpSpLocks/>
          </p:cNvGrpSpPr>
          <p:nvPr/>
        </p:nvGrpSpPr>
        <p:grpSpPr bwMode="auto">
          <a:xfrm>
            <a:off x="1752226" y="3962400"/>
            <a:ext cx="5486400" cy="800100"/>
            <a:chOff x="1143000" y="2362200"/>
            <a:chExt cx="5486400" cy="800100"/>
          </a:xfrm>
          <a:solidFill>
            <a:schemeClr val="accent1">
              <a:lumMod val="75000"/>
              <a:alpha val="59000"/>
            </a:schemeClr>
          </a:solidFill>
        </p:grpSpPr>
        <p:sp>
          <p:nvSpPr>
            <p:cNvPr id="23" name="Rectangle 30"/>
            <p:cNvSpPr>
              <a:spLocks noChangeArrowheads="1"/>
            </p:cNvSpPr>
            <p:nvPr/>
          </p:nvSpPr>
          <p:spPr bwMode="auto">
            <a:xfrm>
              <a:off x="1143000" y="2362200"/>
              <a:ext cx="5486400" cy="800100"/>
            </a:xfrm>
            <a:prstGeom prst="rect">
              <a:avLst/>
            </a:prstGeom>
            <a:grpFill/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eaLnBrk="0" fontAlgn="auto" hangingPunct="0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24" name="TextBox 31"/>
            <p:cNvSpPr txBox="1">
              <a:spLocks noChangeArrowheads="1"/>
            </p:cNvSpPr>
            <p:nvPr/>
          </p:nvSpPr>
          <p:spPr bwMode="auto">
            <a:xfrm>
              <a:off x="3200400" y="2438400"/>
              <a:ext cx="1600200" cy="6463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0" fontAlgn="auto" hangingPunct="0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3600" b="1" dirty="0" err="1">
                  <a:latin typeface="+mn-lt"/>
                  <a:cs typeface="+mn-cs"/>
                </a:rPr>
                <a:t>GaAs</a:t>
              </a:r>
              <a:endParaRPr lang="en-US" sz="3600" b="1" dirty="0">
                <a:latin typeface="+mn-lt"/>
                <a:cs typeface="+mn-cs"/>
              </a:endParaRPr>
            </a:p>
          </p:txBody>
        </p:sp>
      </p:grpSp>
      <p:sp>
        <p:nvSpPr>
          <p:cNvPr id="28" name="Rectangle 27"/>
          <p:cNvSpPr/>
          <p:nvPr/>
        </p:nvSpPr>
        <p:spPr bwMode="auto">
          <a:xfrm>
            <a:off x="1752600" y="4767549"/>
            <a:ext cx="5486400" cy="228600"/>
          </a:xfrm>
          <a:prstGeom prst="rect">
            <a:avLst/>
          </a:prstGeom>
          <a:solidFill>
            <a:schemeClr val="bg1">
              <a:lumMod val="75000"/>
            </a:schemeClr>
          </a:solidFill>
          <a:ln w="9525" cap="flat" cmpd="sng" algn="ctr">
            <a:gradFill flip="none" rotWithShape="1">
              <a:gsLst>
                <a:gs pos="41000">
                  <a:schemeClr val="accent1">
                    <a:tint val="66000"/>
                    <a:satMod val="160000"/>
                    <a:alpha val="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1620000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grpSp>
        <p:nvGrpSpPr>
          <p:cNvPr id="45" name="Group 44"/>
          <p:cNvGrpSpPr>
            <a:grpSpLocks/>
          </p:cNvGrpSpPr>
          <p:nvPr/>
        </p:nvGrpSpPr>
        <p:grpSpPr bwMode="auto">
          <a:xfrm>
            <a:off x="6934200" y="4876800"/>
            <a:ext cx="2482850" cy="584200"/>
            <a:chOff x="6934200" y="4876800"/>
            <a:chExt cx="2482850" cy="584200"/>
          </a:xfrm>
        </p:grpSpPr>
        <p:sp>
          <p:nvSpPr>
            <p:cNvPr id="18442" name="Text Box 13"/>
            <p:cNvSpPr txBox="1">
              <a:spLocks noChangeArrowheads="1"/>
            </p:cNvSpPr>
            <p:nvPr/>
          </p:nvSpPr>
          <p:spPr bwMode="auto">
            <a:xfrm>
              <a:off x="7543800" y="4876800"/>
              <a:ext cx="1873250" cy="584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en-US" sz="3200" b="1"/>
                <a:t>InGaAs</a:t>
              </a:r>
            </a:p>
          </p:txBody>
        </p:sp>
        <p:cxnSp>
          <p:nvCxnSpPr>
            <p:cNvPr id="18443" name="Straight Arrow Connector 40"/>
            <p:cNvCxnSpPr>
              <a:cxnSpLocks noChangeShapeType="1"/>
              <a:stCxn id="18442" idx="1"/>
            </p:cNvCxnSpPr>
            <p:nvPr/>
          </p:nvCxnSpPr>
          <p:spPr bwMode="auto">
            <a:xfrm rot="10800000">
              <a:off x="6934200" y="4876802"/>
              <a:ext cx="609600" cy="292099"/>
            </a:xfrm>
            <a:prstGeom prst="straightConnector1">
              <a:avLst/>
            </a:prstGeom>
            <a:noFill/>
            <a:ln w="31750" algn="ctr">
              <a:solidFill>
                <a:schemeClr val="tx1"/>
              </a:solidFill>
              <a:round/>
              <a:headEnd/>
              <a:tailEnd type="arrow" w="med" len="med"/>
            </a:ln>
          </p:spPr>
        </p:cxn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3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3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Quantum Dot Chains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STM Images (Uncapped samples)</a:t>
            </a:r>
          </a:p>
          <a:p>
            <a:pPr lvl="1" eaLnBrk="1" hangingPunct="1">
              <a:defRPr/>
            </a:pPr>
            <a:r>
              <a:rPr lang="en-US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Wetting layer thickness affects QD shape</a:t>
            </a:r>
          </a:p>
        </p:txBody>
      </p:sp>
      <p:pic>
        <p:nvPicPr>
          <p:cNvPr id="19459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" y="2884488"/>
            <a:ext cx="6400800" cy="3211512"/>
          </a:xfrm>
          <a:prstGeom prst="rect">
            <a:avLst/>
          </a:prstGeom>
          <a:noFill/>
          <a:ln w="31750">
            <a:noFill/>
            <a:miter lim="800000"/>
            <a:headEnd/>
            <a:tailEnd/>
          </a:ln>
        </p:spPr>
      </p:pic>
      <p:sp>
        <p:nvSpPr>
          <p:cNvPr id="19460" name="Text Box 5"/>
          <p:cNvSpPr txBox="1">
            <a:spLocks noChangeArrowheads="1"/>
          </p:cNvSpPr>
          <p:nvPr/>
        </p:nvSpPr>
        <p:spPr bwMode="auto">
          <a:xfrm>
            <a:off x="1127125" y="6156325"/>
            <a:ext cx="4013200" cy="336550"/>
          </a:xfrm>
          <a:prstGeom prst="rect">
            <a:avLst/>
          </a:prstGeom>
          <a:noFill/>
          <a:ln w="3175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1600"/>
              <a:t>Kim &amp; Yang, Nanotech 19, 475601 (2008) </a:t>
            </a:r>
          </a:p>
        </p:txBody>
      </p:sp>
      <p:pic>
        <p:nvPicPr>
          <p:cNvPr id="19461" name="Picture 2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629400" y="3200400"/>
            <a:ext cx="2438400" cy="2438400"/>
          </a:xfrm>
          <a:prstGeom prst="rect">
            <a:avLst/>
          </a:prstGeom>
          <a:noFill/>
          <a:ln w="31750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19462" name="TextBox 6"/>
          <p:cNvSpPr txBox="1">
            <a:spLocks noChangeArrowheads="1"/>
          </p:cNvSpPr>
          <p:nvPr/>
        </p:nvSpPr>
        <p:spPr bwMode="auto">
          <a:xfrm>
            <a:off x="1981200" y="3657600"/>
            <a:ext cx="9144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n-US" sz="2400" b="1">
                <a:solidFill>
                  <a:srgbClr val="00B0F0"/>
                </a:solidFill>
              </a:rPr>
              <a:t>(110)</a:t>
            </a:r>
          </a:p>
        </p:txBody>
      </p:sp>
      <p:sp>
        <p:nvSpPr>
          <p:cNvPr id="19463" name="TextBox 7"/>
          <p:cNvSpPr txBox="1">
            <a:spLocks noChangeArrowheads="1"/>
          </p:cNvSpPr>
          <p:nvPr/>
        </p:nvSpPr>
        <p:spPr bwMode="auto">
          <a:xfrm>
            <a:off x="5334000" y="3581400"/>
            <a:ext cx="9144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n-US" sz="2400" b="1">
                <a:solidFill>
                  <a:srgbClr val="00B0F0"/>
                </a:solidFill>
              </a:rPr>
              <a:t>(110)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Quantum Dot Chains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28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Yang accomplished forming QD chains on a non-patterned substrate</a:t>
            </a:r>
          </a:p>
        </p:txBody>
      </p:sp>
      <p:pic>
        <p:nvPicPr>
          <p:cNvPr id="20483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76275" y="2667000"/>
            <a:ext cx="2457450" cy="2824163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20484" name="TextBox 5"/>
          <p:cNvSpPr txBox="1">
            <a:spLocks noChangeArrowheads="1"/>
          </p:cNvSpPr>
          <p:nvPr/>
        </p:nvSpPr>
        <p:spPr bwMode="auto">
          <a:xfrm>
            <a:off x="692150" y="5715000"/>
            <a:ext cx="2444750" cy="1262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600"/>
              <a:t>Dong Jun Kim and Haeyon Yang,</a:t>
            </a:r>
          </a:p>
          <a:p>
            <a:r>
              <a:rPr lang="en-US" sz="1600" b="1"/>
              <a:t>Nanotechnology</a:t>
            </a:r>
            <a:r>
              <a:rPr lang="en-US" sz="1600"/>
              <a:t>,(2008).</a:t>
            </a:r>
          </a:p>
          <a:p>
            <a:endParaRPr lang="en-US" sz="1200"/>
          </a:p>
        </p:txBody>
      </p:sp>
      <p:pic>
        <p:nvPicPr>
          <p:cNvPr id="20485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663950" y="2667000"/>
            <a:ext cx="2127250" cy="2894013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20486" name="TextBox 8"/>
          <p:cNvSpPr txBox="1">
            <a:spLocks noChangeArrowheads="1"/>
          </p:cNvSpPr>
          <p:nvPr/>
        </p:nvSpPr>
        <p:spPr bwMode="auto">
          <a:xfrm>
            <a:off x="3571875" y="5715000"/>
            <a:ext cx="2209800" cy="954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600"/>
              <a:t>Zh. M. Wang, et al.,</a:t>
            </a:r>
          </a:p>
          <a:p>
            <a:r>
              <a:rPr lang="en-US" sz="1600" b="1"/>
              <a:t>Journal of Applied Physics</a:t>
            </a:r>
            <a:r>
              <a:rPr lang="en-US" sz="1600"/>
              <a:t>, (2006).</a:t>
            </a:r>
          </a:p>
          <a:p>
            <a:endParaRPr lang="en-US" sz="1200" baseline="30000"/>
          </a:p>
        </p:txBody>
      </p:sp>
      <p:pic>
        <p:nvPicPr>
          <p:cNvPr id="20487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248400" y="2743200"/>
            <a:ext cx="2628900" cy="2628900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20488" name="TextBox 8"/>
          <p:cNvSpPr txBox="1">
            <a:spLocks noChangeArrowheads="1"/>
          </p:cNvSpPr>
          <p:nvPr/>
        </p:nvSpPr>
        <p:spPr bwMode="auto">
          <a:xfrm>
            <a:off x="6477000" y="5715000"/>
            <a:ext cx="2209800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600" dirty="0"/>
              <a:t>T. V. </a:t>
            </a:r>
            <a:r>
              <a:rPr lang="en-US" sz="1600" dirty="0" err="1"/>
              <a:t>Hakkarainen</a:t>
            </a:r>
            <a:r>
              <a:rPr lang="en-US" sz="1600" dirty="0"/>
              <a:t> et al.  </a:t>
            </a:r>
            <a:r>
              <a:rPr lang="en-US" sz="1600" b="1" dirty="0"/>
              <a:t>Journal of Appl. Phys., </a:t>
            </a:r>
            <a:r>
              <a:rPr lang="en-US" sz="1600" dirty="0"/>
              <a:t>(2011).</a:t>
            </a:r>
            <a:endParaRPr lang="en-US" sz="1200" baseline="30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Motivation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Tunable in infrared wavelengths</a:t>
            </a:r>
          </a:p>
          <a:p>
            <a:pPr eaLnBrk="1" hangingPunct="1">
              <a:defRPr/>
            </a:pPr>
            <a:r>
              <a:rPr lang="en-US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Applications: </a:t>
            </a:r>
          </a:p>
          <a:p>
            <a:pPr lvl="1" eaLnBrk="1" hangingPunct="1">
              <a:defRPr/>
            </a:pPr>
            <a:r>
              <a:rPr lang="en-US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Optoelectronics </a:t>
            </a:r>
          </a:p>
          <a:p>
            <a:pPr lvl="1" eaLnBrk="1" hangingPunct="1">
              <a:defRPr/>
            </a:pPr>
            <a:r>
              <a:rPr lang="en-US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Infrared Detectors/Lasers </a:t>
            </a:r>
            <a:r>
              <a:rPr lang="en-US" sz="20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(</a:t>
            </a:r>
            <a:r>
              <a:rPr lang="en-US" sz="2000" b="1" dirty="0">
                <a:solidFill>
                  <a:srgbClr val="E24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Fujitsu and Tokyo University (2010</a:t>
            </a:r>
            <a:r>
              <a:rPr lang="en-US" sz="2000" b="1" dirty="0" smtClean="0">
                <a:solidFill>
                  <a:srgbClr val="E24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)</a:t>
            </a:r>
            <a:r>
              <a:rPr lang="en-US" sz="2000" b="1" dirty="0" smtClean="0">
                <a:solidFill>
                  <a:srgbClr val="4F4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, </a:t>
            </a:r>
            <a:r>
              <a:rPr lang="en-US" sz="2000" b="1" dirty="0" smtClean="0">
                <a:solidFill>
                  <a:srgbClr val="F00033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P. </a:t>
            </a:r>
            <a:r>
              <a:rPr lang="en-US" sz="2000" b="1" dirty="0" err="1" smtClean="0">
                <a:solidFill>
                  <a:srgbClr val="F00033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Martyniuk</a:t>
            </a:r>
            <a:r>
              <a:rPr lang="en-US" sz="2000" b="1" dirty="0" smtClean="0">
                <a:solidFill>
                  <a:srgbClr val="F00033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and A. </a:t>
            </a:r>
            <a:r>
              <a:rPr lang="en-US" sz="2000" b="1" dirty="0" err="1" smtClean="0">
                <a:solidFill>
                  <a:srgbClr val="F00033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Rogalski</a:t>
            </a:r>
            <a:r>
              <a:rPr lang="en-US" sz="2000" b="1" dirty="0" smtClean="0">
                <a:solidFill>
                  <a:srgbClr val="F00033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. (2008)</a:t>
            </a:r>
            <a:r>
              <a:rPr lang="en-US" sz="2000" dirty="0" smtClean="0">
                <a:solidFill>
                  <a:srgbClr val="3399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)</a:t>
            </a:r>
            <a:endParaRPr lang="en-US" dirty="0">
              <a:solidFill>
                <a:srgbClr val="3399FF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lvl="1" eaLnBrk="1" hangingPunct="1">
              <a:defRPr/>
            </a:pPr>
            <a:r>
              <a:rPr lang="en-US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Quantum Computing </a:t>
            </a:r>
            <a:r>
              <a:rPr lang="en-US" sz="20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(</a:t>
            </a:r>
            <a:r>
              <a:rPr lang="en-US" sz="2000" b="1" dirty="0">
                <a:solidFill>
                  <a:srgbClr val="7EFF5B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Albert M. </a:t>
            </a:r>
            <a:r>
              <a:rPr lang="en-US" sz="2000" b="1" dirty="0" smtClean="0">
                <a:solidFill>
                  <a:srgbClr val="7EFF5B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Chang</a:t>
            </a:r>
            <a:r>
              <a:rPr lang="en-US" sz="2000" b="1" dirty="0">
                <a:solidFill>
                  <a:srgbClr val="7EFF5B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. (2001)</a:t>
            </a:r>
            <a:r>
              <a:rPr lang="en-US" sz="2000" dirty="0">
                <a:solidFill>
                  <a:schemeClr val="bg1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)</a:t>
            </a:r>
            <a:endParaRPr lang="en-US" dirty="0">
              <a:solidFill>
                <a:schemeClr val="bg1">
                  <a:lumMod val="20000"/>
                  <a:lumOff val="80000"/>
                </a:schemeClr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eaLnBrk="1" hangingPunct="1">
              <a:defRPr/>
            </a:pPr>
            <a:r>
              <a:rPr lang="en-US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Capping layer known to alter nature of dots </a:t>
            </a:r>
            <a:r>
              <a:rPr lang="en-US" sz="20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(</a:t>
            </a:r>
            <a:r>
              <a:rPr lang="en-US" sz="2000" dirty="0">
                <a:solidFill>
                  <a:srgbClr val="AFCC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D. </a:t>
            </a:r>
            <a:r>
              <a:rPr lang="en-US" sz="2000" dirty="0" err="1">
                <a:solidFill>
                  <a:srgbClr val="AFCC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Awschalom</a:t>
            </a:r>
            <a:r>
              <a:rPr lang="en-US" sz="2000" dirty="0">
                <a:solidFill>
                  <a:srgbClr val="AFCC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et al. (2002</a:t>
            </a:r>
            <a:r>
              <a:rPr lang="en-US" sz="2000" dirty="0" smtClean="0">
                <a:solidFill>
                  <a:srgbClr val="AFCC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)</a:t>
            </a:r>
            <a:r>
              <a:rPr lang="en-US" sz="2000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) </a:t>
            </a:r>
            <a:endParaRPr lang="en-US" dirty="0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eaLnBrk="1" hangingPunct="1">
              <a:defRPr/>
            </a:pPr>
            <a:r>
              <a:rPr lang="en-US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Physical measurements</a:t>
            </a:r>
            <a:endParaRPr lang="en-US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40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Transmission Electron Microscopy</a:t>
            </a:r>
          </a:p>
        </p:txBody>
      </p:sp>
      <p:pic>
        <p:nvPicPr>
          <p:cNvPr id="5" name="Picture 4" descr="372px-Scheme_TEM_en.svg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00400" y="1068388"/>
            <a:ext cx="2990850" cy="4821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6" name="Straight Connector 5"/>
          <p:cNvCxnSpPr/>
          <p:nvPr/>
        </p:nvCxnSpPr>
        <p:spPr>
          <a:xfrm rot="5400000">
            <a:off x="2438401" y="3733800"/>
            <a:ext cx="4724400" cy="3175"/>
          </a:xfrm>
          <a:prstGeom prst="line">
            <a:avLst/>
          </a:prstGeom>
          <a:ln w="41275">
            <a:solidFill>
              <a:srgbClr val="00B050">
                <a:alpha val="64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7" name="Group 6"/>
          <p:cNvGrpSpPr>
            <a:grpSpLocks/>
          </p:cNvGrpSpPr>
          <p:nvPr/>
        </p:nvGrpSpPr>
        <p:grpSpPr bwMode="auto">
          <a:xfrm>
            <a:off x="4800600" y="3124200"/>
            <a:ext cx="3810000" cy="461963"/>
            <a:chOff x="4800600" y="3124200"/>
            <a:chExt cx="3810000" cy="461665"/>
          </a:xfrm>
        </p:grpSpPr>
        <p:sp>
          <p:nvSpPr>
            <p:cNvPr id="22547" name="TextBox 6"/>
            <p:cNvSpPr txBox="1">
              <a:spLocks noChangeArrowheads="1"/>
            </p:cNvSpPr>
            <p:nvPr/>
          </p:nvSpPr>
          <p:spPr bwMode="auto">
            <a:xfrm>
              <a:off x="6781800" y="3124200"/>
              <a:ext cx="1828800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0" hangingPunct="0"/>
              <a:r>
                <a:rPr lang="en-US" sz="2400"/>
                <a:t>Sample</a:t>
              </a:r>
            </a:p>
          </p:txBody>
        </p:sp>
        <p:cxnSp>
          <p:nvCxnSpPr>
            <p:cNvPr id="9" name="Straight Arrow Connector 8"/>
            <p:cNvCxnSpPr/>
            <p:nvPr/>
          </p:nvCxnSpPr>
          <p:spPr bwMode="auto">
            <a:xfrm rot="10800000">
              <a:off x="4800600" y="3200351"/>
              <a:ext cx="1905000" cy="152302"/>
            </a:xfrm>
            <a:prstGeom prst="straightConnector1">
              <a:avLst/>
            </a:prstGeom>
            <a:solidFill>
              <a:schemeClr val="accent1"/>
            </a:solidFill>
            <a:ln w="31750" cap="flat" cmpd="sng" algn="ctr">
              <a:solidFill>
                <a:schemeClr val="accent5">
                  <a:lumMod val="50000"/>
                </a:schemeClr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</p:grpSp>
      <p:grpSp>
        <p:nvGrpSpPr>
          <p:cNvPr id="10" name="Group 9"/>
          <p:cNvGrpSpPr>
            <a:grpSpLocks/>
          </p:cNvGrpSpPr>
          <p:nvPr/>
        </p:nvGrpSpPr>
        <p:grpSpPr bwMode="auto">
          <a:xfrm>
            <a:off x="762000" y="838200"/>
            <a:ext cx="3733800" cy="1287463"/>
            <a:chOff x="762000" y="838200"/>
            <a:chExt cx="3733800" cy="1288197"/>
          </a:xfrm>
        </p:grpSpPr>
        <p:sp>
          <p:nvSpPr>
            <p:cNvPr id="22545" name="TextBox 11"/>
            <p:cNvSpPr txBox="1">
              <a:spLocks noChangeArrowheads="1"/>
            </p:cNvSpPr>
            <p:nvPr/>
          </p:nvSpPr>
          <p:spPr bwMode="auto">
            <a:xfrm>
              <a:off x="762000" y="1295400"/>
              <a:ext cx="1981200" cy="83099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0" hangingPunct="0"/>
              <a:r>
                <a:rPr lang="en-US" sz="2400"/>
                <a:t>Electron source</a:t>
              </a:r>
            </a:p>
          </p:txBody>
        </p:sp>
        <p:cxnSp>
          <p:nvCxnSpPr>
            <p:cNvPr id="12" name="Straight Arrow Connector 11"/>
            <p:cNvCxnSpPr/>
            <p:nvPr/>
          </p:nvCxnSpPr>
          <p:spPr bwMode="auto">
            <a:xfrm flipV="1">
              <a:off x="2209800" y="838200"/>
              <a:ext cx="2286000" cy="991165"/>
            </a:xfrm>
            <a:prstGeom prst="straightConnector1">
              <a:avLst/>
            </a:prstGeom>
            <a:solidFill>
              <a:schemeClr val="accent1"/>
            </a:solidFill>
            <a:ln w="28575" cap="flat" cmpd="sng" algn="ctr">
              <a:solidFill>
                <a:schemeClr val="accent1">
                  <a:lumMod val="50000"/>
                </a:schemeClr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</p:grpSp>
      <p:grpSp>
        <p:nvGrpSpPr>
          <p:cNvPr id="13" name="Group 12"/>
          <p:cNvGrpSpPr>
            <a:grpSpLocks/>
          </p:cNvGrpSpPr>
          <p:nvPr/>
        </p:nvGrpSpPr>
        <p:grpSpPr bwMode="auto">
          <a:xfrm>
            <a:off x="4800600" y="1447800"/>
            <a:ext cx="3733800" cy="2286000"/>
            <a:chOff x="4800600" y="1447800"/>
            <a:chExt cx="3733800" cy="2286000"/>
          </a:xfrm>
        </p:grpSpPr>
        <p:sp>
          <p:nvSpPr>
            <p:cNvPr id="22541" name="TextBox 15"/>
            <p:cNvSpPr txBox="1">
              <a:spLocks noChangeArrowheads="1"/>
            </p:cNvSpPr>
            <p:nvPr/>
          </p:nvSpPr>
          <p:spPr bwMode="auto">
            <a:xfrm>
              <a:off x="6858000" y="1447800"/>
              <a:ext cx="1676400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0" hangingPunct="0"/>
              <a:r>
                <a:rPr lang="en-US" sz="2400"/>
                <a:t>Apertures</a:t>
              </a:r>
            </a:p>
          </p:txBody>
        </p:sp>
        <p:cxnSp>
          <p:nvCxnSpPr>
            <p:cNvPr id="15" name="Straight Arrow Connector 14"/>
            <p:cNvCxnSpPr/>
            <p:nvPr/>
          </p:nvCxnSpPr>
          <p:spPr bwMode="auto">
            <a:xfrm rot="10800000" flipV="1">
              <a:off x="4800600" y="1676400"/>
              <a:ext cx="1981200" cy="152400"/>
            </a:xfrm>
            <a:prstGeom prst="straightConnector1">
              <a:avLst/>
            </a:prstGeom>
            <a:solidFill>
              <a:schemeClr val="accent1"/>
            </a:solidFill>
            <a:ln w="28575" cap="flat" cmpd="sng" algn="ctr">
              <a:solidFill>
                <a:schemeClr val="tx2">
                  <a:lumMod val="25000"/>
                </a:schemeClr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16" name="Straight Arrow Connector 15"/>
            <p:cNvCxnSpPr/>
            <p:nvPr/>
          </p:nvCxnSpPr>
          <p:spPr bwMode="auto">
            <a:xfrm rot="10800000" flipV="1">
              <a:off x="4876800" y="1752600"/>
              <a:ext cx="1905000" cy="609600"/>
            </a:xfrm>
            <a:prstGeom prst="straightConnector1">
              <a:avLst/>
            </a:prstGeom>
            <a:solidFill>
              <a:schemeClr val="accent1"/>
            </a:solidFill>
            <a:ln w="28575" cap="flat" cmpd="sng" algn="ctr">
              <a:solidFill>
                <a:schemeClr val="tx2">
                  <a:lumMod val="25000"/>
                </a:schemeClr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17" name="Straight Arrow Connector 16"/>
            <p:cNvCxnSpPr/>
            <p:nvPr/>
          </p:nvCxnSpPr>
          <p:spPr bwMode="auto">
            <a:xfrm rot="5400000">
              <a:off x="4876800" y="1828800"/>
              <a:ext cx="1905000" cy="1905000"/>
            </a:xfrm>
            <a:prstGeom prst="straightConnector1">
              <a:avLst/>
            </a:prstGeom>
            <a:solidFill>
              <a:schemeClr val="accent1"/>
            </a:solidFill>
            <a:ln w="28575" cap="flat" cmpd="sng" algn="ctr">
              <a:solidFill>
                <a:schemeClr val="tx2">
                  <a:lumMod val="25000"/>
                </a:schemeClr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</p:grpSp>
      <p:grpSp>
        <p:nvGrpSpPr>
          <p:cNvPr id="18" name="Group 17"/>
          <p:cNvGrpSpPr>
            <a:grpSpLocks/>
          </p:cNvGrpSpPr>
          <p:nvPr/>
        </p:nvGrpSpPr>
        <p:grpSpPr bwMode="auto">
          <a:xfrm>
            <a:off x="0" y="2133600"/>
            <a:ext cx="4572000" cy="2286000"/>
            <a:chOff x="0" y="2133600"/>
            <a:chExt cx="4572000" cy="2286000"/>
          </a:xfrm>
        </p:grpSpPr>
        <p:sp>
          <p:nvSpPr>
            <p:cNvPr id="22536" name="TextBox 27"/>
            <p:cNvSpPr txBox="1">
              <a:spLocks noChangeArrowheads="1"/>
            </p:cNvSpPr>
            <p:nvPr/>
          </p:nvSpPr>
          <p:spPr bwMode="auto">
            <a:xfrm>
              <a:off x="0" y="3429000"/>
              <a:ext cx="2514600" cy="83099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0" hangingPunct="0"/>
              <a:r>
                <a:rPr lang="en-US" sz="2400"/>
                <a:t>Electromagnetic Lenses</a:t>
              </a:r>
            </a:p>
          </p:txBody>
        </p:sp>
        <p:cxnSp>
          <p:nvCxnSpPr>
            <p:cNvPr id="20" name="Straight Arrow Connector 19"/>
            <p:cNvCxnSpPr/>
            <p:nvPr/>
          </p:nvCxnSpPr>
          <p:spPr bwMode="auto">
            <a:xfrm flipV="1">
              <a:off x="2514600" y="2133600"/>
              <a:ext cx="2057400" cy="1371600"/>
            </a:xfrm>
            <a:prstGeom prst="straightConnector1">
              <a:avLst/>
            </a:prstGeom>
            <a:solidFill>
              <a:schemeClr val="accent1"/>
            </a:solidFill>
            <a:ln w="28575" cap="flat" cmpd="sng" algn="ctr">
              <a:solidFill>
                <a:schemeClr val="tx2">
                  <a:lumMod val="50000"/>
                </a:schemeClr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21" name="Straight Arrow Connector 20"/>
            <p:cNvCxnSpPr/>
            <p:nvPr/>
          </p:nvCxnSpPr>
          <p:spPr bwMode="auto">
            <a:xfrm>
              <a:off x="2514600" y="3657600"/>
              <a:ext cx="2057400" cy="457200"/>
            </a:xfrm>
            <a:prstGeom prst="straightConnector1">
              <a:avLst/>
            </a:prstGeom>
            <a:solidFill>
              <a:schemeClr val="accent1"/>
            </a:solidFill>
            <a:ln w="28575" cap="flat" cmpd="sng" algn="ctr">
              <a:solidFill>
                <a:schemeClr val="tx2">
                  <a:lumMod val="50000"/>
                </a:schemeClr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22" name="Straight Arrow Connector 21"/>
            <p:cNvCxnSpPr/>
            <p:nvPr/>
          </p:nvCxnSpPr>
          <p:spPr bwMode="auto">
            <a:xfrm>
              <a:off x="2514600" y="3810000"/>
              <a:ext cx="1981200" cy="609600"/>
            </a:xfrm>
            <a:prstGeom prst="straightConnector1">
              <a:avLst/>
            </a:prstGeom>
            <a:solidFill>
              <a:schemeClr val="accent1"/>
            </a:solidFill>
            <a:ln w="28575" cap="flat" cmpd="sng" algn="ctr">
              <a:solidFill>
                <a:schemeClr val="tx2">
                  <a:lumMod val="50000"/>
                </a:schemeClr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23" name="Straight Arrow Connector 22"/>
            <p:cNvCxnSpPr/>
            <p:nvPr/>
          </p:nvCxnSpPr>
          <p:spPr bwMode="auto">
            <a:xfrm flipV="1">
              <a:off x="2514600" y="3429000"/>
              <a:ext cx="2057400" cy="152400"/>
            </a:xfrm>
            <a:prstGeom prst="straightConnector1">
              <a:avLst/>
            </a:prstGeom>
            <a:solidFill>
              <a:schemeClr val="accent1"/>
            </a:solidFill>
            <a:ln w="28575" cap="flat" cmpd="sng" algn="ctr">
              <a:solidFill>
                <a:schemeClr val="tx2">
                  <a:lumMod val="50000"/>
                </a:schemeClr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1" dur="2000" fill="hold"/>
                                        <p:tgtEl>
                                          <p:spTgt spid="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40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Transmission Electron Microscopy</a:t>
            </a:r>
          </a:p>
        </p:txBody>
      </p:sp>
      <p:pic>
        <p:nvPicPr>
          <p:cNvPr id="5" name="Picture 4" descr="372px-Scheme_TEM_en.svg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00400" y="1068388"/>
            <a:ext cx="2990850" cy="4821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6" name="Straight Connector 5"/>
          <p:cNvCxnSpPr/>
          <p:nvPr/>
        </p:nvCxnSpPr>
        <p:spPr>
          <a:xfrm rot="5400000">
            <a:off x="2438401" y="3733800"/>
            <a:ext cx="4724400" cy="3175"/>
          </a:xfrm>
          <a:prstGeom prst="line">
            <a:avLst/>
          </a:prstGeom>
          <a:ln w="41275">
            <a:solidFill>
              <a:srgbClr val="00B050">
                <a:alpha val="64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" name="Group 6"/>
          <p:cNvGrpSpPr>
            <a:grpSpLocks/>
          </p:cNvGrpSpPr>
          <p:nvPr/>
        </p:nvGrpSpPr>
        <p:grpSpPr bwMode="auto">
          <a:xfrm>
            <a:off x="4800600" y="3124200"/>
            <a:ext cx="3810000" cy="461963"/>
            <a:chOff x="4800600" y="3124200"/>
            <a:chExt cx="3810000" cy="461665"/>
          </a:xfrm>
        </p:grpSpPr>
        <p:sp>
          <p:nvSpPr>
            <p:cNvPr id="23579" name="TextBox 6"/>
            <p:cNvSpPr txBox="1">
              <a:spLocks noChangeArrowheads="1"/>
            </p:cNvSpPr>
            <p:nvPr/>
          </p:nvSpPr>
          <p:spPr bwMode="auto">
            <a:xfrm>
              <a:off x="6781800" y="3124200"/>
              <a:ext cx="1828800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0" hangingPunct="0"/>
              <a:r>
                <a:rPr lang="en-US" sz="2400"/>
                <a:t>Sample</a:t>
              </a:r>
            </a:p>
          </p:txBody>
        </p:sp>
        <p:cxnSp>
          <p:nvCxnSpPr>
            <p:cNvPr id="9" name="Straight Arrow Connector 8"/>
            <p:cNvCxnSpPr/>
            <p:nvPr/>
          </p:nvCxnSpPr>
          <p:spPr bwMode="auto">
            <a:xfrm rot="10800000">
              <a:off x="4800600" y="3200351"/>
              <a:ext cx="1905000" cy="152302"/>
            </a:xfrm>
            <a:prstGeom prst="straightConnector1">
              <a:avLst/>
            </a:prstGeom>
            <a:solidFill>
              <a:schemeClr val="accent1"/>
            </a:solidFill>
            <a:ln w="31750" cap="flat" cmpd="sng" algn="ctr">
              <a:solidFill>
                <a:schemeClr val="accent5">
                  <a:lumMod val="50000"/>
                </a:schemeClr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</p:grpSp>
      <p:grpSp>
        <p:nvGrpSpPr>
          <p:cNvPr id="4" name="Group 9"/>
          <p:cNvGrpSpPr>
            <a:grpSpLocks/>
          </p:cNvGrpSpPr>
          <p:nvPr/>
        </p:nvGrpSpPr>
        <p:grpSpPr bwMode="auto">
          <a:xfrm>
            <a:off x="762000" y="838200"/>
            <a:ext cx="3733800" cy="1287463"/>
            <a:chOff x="762000" y="838200"/>
            <a:chExt cx="3733800" cy="1288197"/>
          </a:xfrm>
        </p:grpSpPr>
        <p:sp>
          <p:nvSpPr>
            <p:cNvPr id="23577" name="TextBox 11"/>
            <p:cNvSpPr txBox="1">
              <a:spLocks noChangeArrowheads="1"/>
            </p:cNvSpPr>
            <p:nvPr/>
          </p:nvSpPr>
          <p:spPr bwMode="auto">
            <a:xfrm>
              <a:off x="762000" y="1295400"/>
              <a:ext cx="1981200" cy="83099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0" hangingPunct="0"/>
              <a:r>
                <a:rPr lang="en-US" sz="2400"/>
                <a:t>Electron source</a:t>
              </a:r>
            </a:p>
          </p:txBody>
        </p:sp>
        <p:cxnSp>
          <p:nvCxnSpPr>
            <p:cNvPr id="12" name="Straight Arrow Connector 11"/>
            <p:cNvCxnSpPr/>
            <p:nvPr/>
          </p:nvCxnSpPr>
          <p:spPr bwMode="auto">
            <a:xfrm flipV="1">
              <a:off x="2209800" y="838200"/>
              <a:ext cx="2286000" cy="991165"/>
            </a:xfrm>
            <a:prstGeom prst="straightConnector1">
              <a:avLst/>
            </a:prstGeom>
            <a:solidFill>
              <a:schemeClr val="accent1"/>
            </a:solidFill>
            <a:ln w="28575" cap="flat" cmpd="sng" algn="ctr">
              <a:solidFill>
                <a:schemeClr val="accent1">
                  <a:lumMod val="50000"/>
                </a:schemeClr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</p:grpSp>
      <p:grpSp>
        <p:nvGrpSpPr>
          <p:cNvPr id="7" name="Group 12"/>
          <p:cNvGrpSpPr>
            <a:grpSpLocks/>
          </p:cNvGrpSpPr>
          <p:nvPr/>
        </p:nvGrpSpPr>
        <p:grpSpPr bwMode="auto">
          <a:xfrm>
            <a:off x="4800600" y="1447800"/>
            <a:ext cx="3733800" cy="2286000"/>
            <a:chOff x="4800600" y="1447800"/>
            <a:chExt cx="3733800" cy="2286000"/>
          </a:xfrm>
        </p:grpSpPr>
        <p:sp>
          <p:nvSpPr>
            <p:cNvPr id="23573" name="TextBox 15"/>
            <p:cNvSpPr txBox="1">
              <a:spLocks noChangeArrowheads="1"/>
            </p:cNvSpPr>
            <p:nvPr/>
          </p:nvSpPr>
          <p:spPr bwMode="auto">
            <a:xfrm>
              <a:off x="6858000" y="1447800"/>
              <a:ext cx="1676400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0" hangingPunct="0"/>
              <a:r>
                <a:rPr lang="en-US" sz="2400"/>
                <a:t>Apertures</a:t>
              </a:r>
            </a:p>
          </p:txBody>
        </p:sp>
        <p:cxnSp>
          <p:nvCxnSpPr>
            <p:cNvPr id="15" name="Straight Arrow Connector 14"/>
            <p:cNvCxnSpPr/>
            <p:nvPr/>
          </p:nvCxnSpPr>
          <p:spPr bwMode="auto">
            <a:xfrm rot="10800000" flipV="1">
              <a:off x="4800600" y="1676400"/>
              <a:ext cx="1981200" cy="152400"/>
            </a:xfrm>
            <a:prstGeom prst="straightConnector1">
              <a:avLst/>
            </a:prstGeom>
            <a:solidFill>
              <a:schemeClr val="accent1"/>
            </a:solidFill>
            <a:ln w="28575" cap="flat" cmpd="sng" algn="ctr">
              <a:solidFill>
                <a:schemeClr val="tx2">
                  <a:lumMod val="25000"/>
                </a:schemeClr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16" name="Straight Arrow Connector 15"/>
            <p:cNvCxnSpPr/>
            <p:nvPr/>
          </p:nvCxnSpPr>
          <p:spPr bwMode="auto">
            <a:xfrm rot="10800000" flipV="1">
              <a:off x="4876800" y="1752600"/>
              <a:ext cx="1905000" cy="609600"/>
            </a:xfrm>
            <a:prstGeom prst="straightConnector1">
              <a:avLst/>
            </a:prstGeom>
            <a:solidFill>
              <a:schemeClr val="accent1"/>
            </a:solidFill>
            <a:ln w="28575" cap="flat" cmpd="sng" algn="ctr">
              <a:solidFill>
                <a:schemeClr val="tx2">
                  <a:lumMod val="25000"/>
                </a:schemeClr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17" name="Straight Arrow Connector 16"/>
            <p:cNvCxnSpPr/>
            <p:nvPr/>
          </p:nvCxnSpPr>
          <p:spPr bwMode="auto">
            <a:xfrm rot="5400000">
              <a:off x="4876800" y="1828800"/>
              <a:ext cx="1905000" cy="1905000"/>
            </a:xfrm>
            <a:prstGeom prst="straightConnector1">
              <a:avLst/>
            </a:prstGeom>
            <a:solidFill>
              <a:schemeClr val="accent1"/>
            </a:solidFill>
            <a:ln w="28575" cap="flat" cmpd="sng" algn="ctr">
              <a:solidFill>
                <a:schemeClr val="tx2">
                  <a:lumMod val="25000"/>
                </a:schemeClr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</p:grpSp>
      <p:grpSp>
        <p:nvGrpSpPr>
          <p:cNvPr id="8" name="Group 17"/>
          <p:cNvGrpSpPr>
            <a:grpSpLocks/>
          </p:cNvGrpSpPr>
          <p:nvPr/>
        </p:nvGrpSpPr>
        <p:grpSpPr bwMode="auto">
          <a:xfrm>
            <a:off x="0" y="2133600"/>
            <a:ext cx="4572000" cy="2286000"/>
            <a:chOff x="0" y="2133600"/>
            <a:chExt cx="4572000" cy="2286000"/>
          </a:xfrm>
        </p:grpSpPr>
        <p:sp>
          <p:nvSpPr>
            <p:cNvPr id="23568" name="TextBox 27"/>
            <p:cNvSpPr txBox="1">
              <a:spLocks noChangeArrowheads="1"/>
            </p:cNvSpPr>
            <p:nvPr/>
          </p:nvSpPr>
          <p:spPr bwMode="auto">
            <a:xfrm>
              <a:off x="0" y="3429000"/>
              <a:ext cx="2514600" cy="83099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0" hangingPunct="0"/>
              <a:r>
                <a:rPr lang="en-US" sz="2400"/>
                <a:t>Electromagnetic Lenses</a:t>
              </a:r>
            </a:p>
          </p:txBody>
        </p:sp>
        <p:cxnSp>
          <p:nvCxnSpPr>
            <p:cNvPr id="20" name="Straight Arrow Connector 19"/>
            <p:cNvCxnSpPr/>
            <p:nvPr/>
          </p:nvCxnSpPr>
          <p:spPr bwMode="auto">
            <a:xfrm flipV="1">
              <a:off x="2514600" y="2133600"/>
              <a:ext cx="2057400" cy="1371600"/>
            </a:xfrm>
            <a:prstGeom prst="straightConnector1">
              <a:avLst/>
            </a:prstGeom>
            <a:solidFill>
              <a:schemeClr val="accent1"/>
            </a:solidFill>
            <a:ln w="28575" cap="flat" cmpd="sng" algn="ctr">
              <a:solidFill>
                <a:schemeClr val="tx2">
                  <a:lumMod val="50000"/>
                </a:schemeClr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21" name="Straight Arrow Connector 20"/>
            <p:cNvCxnSpPr/>
            <p:nvPr/>
          </p:nvCxnSpPr>
          <p:spPr bwMode="auto">
            <a:xfrm>
              <a:off x="2514600" y="3657600"/>
              <a:ext cx="2057400" cy="457200"/>
            </a:xfrm>
            <a:prstGeom prst="straightConnector1">
              <a:avLst/>
            </a:prstGeom>
            <a:solidFill>
              <a:schemeClr val="accent1"/>
            </a:solidFill>
            <a:ln w="28575" cap="flat" cmpd="sng" algn="ctr">
              <a:solidFill>
                <a:schemeClr val="tx2">
                  <a:lumMod val="50000"/>
                </a:schemeClr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22" name="Straight Arrow Connector 21"/>
            <p:cNvCxnSpPr/>
            <p:nvPr/>
          </p:nvCxnSpPr>
          <p:spPr bwMode="auto">
            <a:xfrm>
              <a:off x="2514600" y="3810000"/>
              <a:ext cx="1981200" cy="609600"/>
            </a:xfrm>
            <a:prstGeom prst="straightConnector1">
              <a:avLst/>
            </a:prstGeom>
            <a:solidFill>
              <a:schemeClr val="accent1"/>
            </a:solidFill>
            <a:ln w="28575" cap="flat" cmpd="sng" algn="ctr">
              <a:solidFill>
                <a:schemeClr val="tx2">
                  <a:lumMod val="50000"/>
                </a:schemeClr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23" name="Straight Arrow Connector 22"/>
            <p:cNvCxnSpPr/>
            <p:nvPr/>
          </p:nvCxnSpPr>
          <p:spPr bwMode="auto">
            <a:xfrm flipV="1">
              <a:off x="2514600" y="3429000"/>
              <a:ext cx="2057400" cy="152400"/>
            </a:xfrm>
            <a:prstGeom prst="straightConnector1">
              <a:avLst/>
            </a:prstGeom>
            <a:solidFill>
              <a:schemeClr val="accent1"/>
            </a:solidFill>
            <a:ln w="28575" cap="flat" cmpd="sng" algn="ctr">
              <a:solidFill>
                <a:schemeClr val="tx2">
                  <a:lumMod val="50000"/>
                </a:schemeClr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</p:grpSp>
      <p:grpSp>
        <p:nvGrpSpPr>
          <p:cNvPr id="10" name="Group 32"/>
          <p:cNvGrpSpPr>
            <a:grpSpLocks/>
          </p:cNvGrpSpPr>
          <p:nvPr/>
        </p:nvGrpSpPr>
        <p:grpSpPr bwMode="auto">
          <a:xfrm>
            <a:off x="6019800" y="3810000"/>
            <a:ext cx="3124200" cy="2439988"/>
            <a:chOff x="6019800" y="3810000"/>
            <a:chExt cx="3124200" cy="2439194"/>
          </a:xfrm>
        </p:grpSpPr>
        <p:sp>
          <p:nvSpPr>
            <p:cNvPr id="24" name="Rectangle 23"/>
            <p:cNvSpPr/>
            <p:nvPr/>
          </p:nvSpPr>
          <p:spPr>
            <a:xfrm>
              <a:off x="6096000" y="4876453"/>
              <a:ext cx="2209800" cy="152350"/>
            </a:xfrm>
            <a:prstGeom prst="rect">
              <a:avLst/>
            </a:prstGeom>
            <a:solidFill>
              <a:schemeClr val="accent1">
                <a:lumMod val="50000"/>
                <a:alpha val="49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5" name="Down Arrow 24"/>
            <p:cNvSpPr/>
            <p:nvPr/>
          </p:nvSpPr>
          <p:spPr>
            <a:xfrm>
              <a:off x="7010400" y="3810000"/>
              <a:ext cx="228600" cy="914102"/>
            </a:xfrm>
            <a:prstGeom prst="downArrow">
              <a:avLst/>
            </a:prstGeom>
            <a:solidFill>
              <a:srgbClr val="00B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cxnSp>
          <p:nvCxnSpPr>
            <p:cNvPr id="27" name="Straight Arrow Connector 26"/>
            <p:cNvCxnSpPr/>
            <p:nvPr/>
          </p:nvCxnSpPr>
          <p:spPr>
            <a:xfrm rot="5400000">
              <a:off x="6557355" y="5677086"/>
              <a:ext cx="1142628" cy="1588"/>
            </a:xfrm>
            <a:prstGeom prst="straightConnector1">
              <a:avLst/>
            </a:prstGeom>
            <a:ln w="41275">
              <a:solidFill>
                <a:srgbClr val="92D05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Arrow Connector 27"/>
            <p:cNvCxnSpPr/>
            <p:nvPr/>
          </p:nvCxnSpPr>
          <p:spPr>
            <a:xfrm rot="16200000" flipH="1">
              <a:off x="7163768" y="5257999"/>
              <a:ext cx="1066453" cy="760412"/>
            </a:xfrm>
            <a:prstGeom prst="straightConnector1">
              <a:avLst/>
            </a:prstGeom>
            <a:ln w="41275">
              <a:solidFill>
                <a:srgbClr val="00CC99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3565" name="TextBox 29"/>
            <p:cNvSpPr txBox="1">
              <a:spLocks noChangeArrowheads="1"/>
            </p:cNvSpPr>
            <p:nvPr/>
          </p:nvSpPr>
          <p:spPr bwMode="auto">
            <a:xfrm>
              <a:off x="7239000" y="3962400"/>
              <a:ext cx="1066800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/>
                <a:t>e-beam</a:t>
              </a:r>
            </a:p>
          </p:txBody>
        </p:sp>
        <p:sp>
          <p:nvSpPr>
            <p:cNvPr id="23566" name="TextBox 30"/>
            <p:cNvSpPr txBox="1">
              <a:spLocks noChangeArrowheads="1"/>
            </p:cNvSpPr>
            <p:nvPr/>
          </p:nvSpPr>
          <p:spPr bwMode="auto">
            <a:xfrm>
              <a:off x="6019800" y="5410200"/>
              <a:ext cx="1066800" cy="6463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/>
                <a:t>direct beam</a:t>
              </a:r>
            </a:p>
          </p:txBody>
        </p:sp>
        <p:sp>
          <p:nvSpPr>
            <p:cNvPr id="23567" name="TextBox 31"/>
            <p:cNvSpPr txBox="1">
              <a:spLocks noChangeArrowheads="1"/>
            </p:cNvSpPr>
            <p:nvPr/>
          </p:nvSpPr>
          <p:spPr bwMode="auto">
            <a:xfrm>
              <a:off x="7772400" y="5181600"/>
              <a:ext cx="1371600" cy="6463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/>
                <a:t>diffracted  beam</a:t>
              </a:r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1" dur="2000" fill="hold"/>
                                        <p:tgtEl>
                                          <p:spTgt spid="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40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Transmission Electron Microscopy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>
                <a:effectLst>
                  <a:outerShdw blurRad="38100" dist="38100" dir="2700000" algn="tl">
                    <a:srgbClr val="000000"/>
                  </a:outerShdw>
                </a:effectLst>
              </a:rPr>
              <a:t>Two-Beam condition</a:t>
            </a:r>
          </a:p>
          <a:p>
            <a:pPr lvl="1" eaLnBrk="1" hangingPunct="1">
              <a:defRPr/>
            </a:pPr>
            <a:r>
              <a:rPr lang="en-US">
                <a:effectLst>
                  <a:outerShdw blurRad="38100" dist="38100" dir="2700000" algn="tl">
                    <a:srgbClr val="000000"/>
                  </a:outerShdw>
                </a:effectLst>
              </a:rPr>
              <a:t>Diffraction contrast – strain contrast</a:t>
            </a:r>
          </a:p>
        </p:txBody>
      </p:sp>
      <p:pic>
        <p:nvPicPr>
          <p:cNvPr id="24579" name="Picture 6" descr="PV_Diff_2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90600" y="2819400"/>
            <a:ext cx="3279775" cy="3279775"/>
          </a:xfrm>
          <a:prstGeom prst="rect">
            <a:avLst/>
          </a:prstGeom>
          <a:noFill/>
          <a:ln w="222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24580" name="Picture 7" descr="PV_Diff_220_2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00600" y="2819400"/>
            <a:ext cx="3276600" cy="3276600"/>
          </a:xfrm>
          <a:prstGeom prst="rect">
            <a:avLst/>
          </a:prstGeom>
          <a:noFill/>
          <a:ln w="222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24581" name="AutoShape 8"/>
          <p:cNvSpPr>
            <a:spLocks noChangeArrowheads="1"/>
          </p:cNvSpPr>
          <p:nvPr/>
        </p:nvSpPr>
        <p:spPr bwMode="auto">
          <a:xfrm>
            <a:off x="3962400" y="4343400"/>
            <a:ext cx="1295400" cy="457200"/>
          </a:xfrm>
          <a:prstGeom prst="rightArrow">
            <a:avLst>
              <a:gd name="adj1" fmla="val 50000"/>
              <a:gd name="adj2" fmla="val 70833"/>
            </a:avLst>
          </a:prstGeom>
          <a:solidFill>
            <a:srgbClr val="0099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4582" name="Oval 10"/>
          <p:cNvSpPr>
            <a:spLocks noChangeArrowheads="1"/>
          </p:cNvSpPr>
          <p:nvPr/>
        </p:nvSpPr>
        <p:spPr bwMode="auto">
          <a:xfrm>
            <a:off x="5349875" y="3832225"/>
            <a:ext cx="304800" cy="314325"/>
          </a:xfrm>
          <a:prstGeom prst="ellipse">
            <a:avLst/>
          </a:prstGeom>
          <a:noFill/>
          <a:ln w="34925">
            <a:solidFill>
              <a:srgbClr val="4F4F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4583" name="Oval 11"/>
          <p:cNvSpPr>
            <a:spLocks noChangeArrowheads="1"/>
          </p:cNvSpPr>
          <p:nvPr/>
        </p:nvSpPr>
        <p:spPr bwMode="auto">
          <a:xfrm>
            <a:off x="5759450" y="4572000"/>
            <a:ext cx="304800" cy="314325"/>
          </a:xfrm>
          <a:prstGeom prst="ellipse">
            <a:avLst/>
          </a:prstGeom>
          <a:noFill/>
          <a:ln w="34925">
            <a:solidFill>
              <a:srgbClr val="0099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4584" name="Text Box 12"/>
          <p:cNvSpPr txBox="1">
            <a:spLocks noChangeArrowheads="1"/>
          </p:cNvSpPr>
          <p:nvPr/>
        </p:nvSpPr>
        <p:spPr bwMode="auto">
          <a:xfrm>
            <a:off x="2438400" y="3352800"/>
            <a:ext cx="6096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220</a:t>
            </a:r>
          </a:p>
        </p:txBody>
      </p:sp>
      <p:sp>
        <p:nvSpPr>
          <p:cNvPr id="24585" name="Text Box 13"/>
          <p:cNvSpPr txBox="1">
            <a:spLocks noChangeArrowheads="1"/>
          </p:cNvSpPr>
          <p:nvPr/>
        </p:nvSpPr>
        <p:spPr bwMode="auto">
          <a:xfrm>
            <a:off x="2133600" y="4495800"/>
            <a:ext cx="6096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220</a:t>
            </a:r>
          </a:p>
        </p:txBody>
      </p:sp>
      <p:sp>
        <p:nvSpPr>
          <p:cNvPr id="24586" name="Text Box 14"/>
          <p:cNvSpPr txBox="1">
            <a:spLocks noChangeArrowheads="1"/>
          </p:cNvSpPr>
          <p:nvPr/>
        </p:nvSpPr>
        <p:spPr bwMode="auto">
          <a:xfrm>
            <a:off x="3276600" y="4876800"/>
            <a:ext cx="6096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220</a:t>
            </a:r>
          </a:p>
        </p:txBody>
      </p:sp>
      <p:sp>
        <p:nvSpPr>
          <p:cNvPr id="24587" name="Line 15"/>
          <p:cNvSpPr>
            <a:spLocks noChangeShapeType="1"/>
          </p:cNvSpPr>
          <p:nvPr/>
        </p:nvSpPr>
        <p:spPr bwMode="auto">
          <a:xfrm flipV="1">
            <a:off x="2362200" y="4572000"/>
            <a:ext cx="112713" cy="317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4588" name="Line 16"/>
          <p:cNvSpPr>
            <a:spLocks noChangeShapeType="1"/>
          </p:cNvSpPr>
          <p:nvPr/>
        </p:nvSpPr>
        <p:spPr bwMode="auto">
          <a:xfrm flipV="1">
            <a:off x="3352800" y="4953000"/>
            <a:ext cx="112713" cy="317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4589" name="Line 17"/>
          <p:cNvSpPr>
            <a:spLocks noChangeShapeType="1"/>
          </p:cNvSpPr>
          <p:nvPr/>
        </p:nvSpPr>
        <p:spPr bwMode="auto">
          <a:xfrm flipV="1">
            <a:off x="3505200" y="4953000"/>
            <a:ext cx="112713" cy="317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4590" name="Text Box 19"/>
          <p:cNvSpPr txBox="1">
            <a:spLocks noChangeArrowheads="1"/>
          </p:cNvSpPr>
          <p:nvPr/>
        </p:nvSpPr>
        <p:spPr bwMode="auto">
          <a:xfrm>
            <a:off x="2895600" y="4038600"/>
            <a:ext cx="6096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000</a:t>
            </a:r>
          </a:p>
        </p:txBody>
      </p:sp>
      <p:sp>
        <p:nvSpPr>
          <p:cNvPr id="24591" name="Text Box 20"/>
          <p:cNvSpPr txBox="1">
            <a:spLocks noChangeArrowheads="1"/>
          </p:cNvSpPr>
          <p:nvPr/>
        </p:nvSpPr>
        <p:spPr bwMode="auto">
          <a:xfrm>
            <a:off x="1752600" y="3733800"/>
            <a:ext cx="6096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400</a:t>
            </a:r>
          </a:p>
        </p:txBody>
      </p:sp>
      <p:sp>
        <p:nvSpPr>
          <p:cNvPr id="24592" name="Oval 21"/>
          <p:cNvSpPr>
            <a:spLocks noChangeArrowheads="1"/>
          </p:cNvSpPr>
          <p:nvPr/>
        </p:nvSpPr>
        <p:spPr bwMode="auto">
          <a:xfrm>
            <a:off x="4876800" y="2971800"/>
            <a:ext cx="762000" cy="762000"/>
          </a:xfrm>
          <a:prstGeom prst="ellipse">
            <a:avLst/>
          </a:prstGeom>
          <a:solidFill>
            <a:srgbClr val="020202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4593" name="Text Box 22"/>
          <p:cNvSpPr txBox="1">
            <a:spLocks noChangeArrowheads="1"/>
          </p:cNvSpPr>
          <p:nvPr/>
        </p:nvSpPr>
        <p:spPr bwMode="auto">
          <a:xfrm>
            <a:off x="6096000" y="4495800"/>
            <a:ext cx="6096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000</a:t>
            </a:r>
          </a:p>
        </p:txBody>
      </p:sp>
      <p:sp>
        <p:nvSpPr>
          <p:cNvPr id="24594" name="Text Box 23"/>
          <p:cNvSpPr txBox="1">
            <a:spLocks noChangeArrowheads="1"/>
          </p:cNvSpPr>
          <p:nvPr/>
        </p:nvSpPr>
        <p:spPr bwMode="auto">
          <a:xfrm>
            <a:off x="5715000" y="3733800"/>
            <a:ext cx="6096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220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Digital Dots Blue">
  <a:themeElements>
    <a:clrScheme name="1_Digital Dots Blue 2">
      <a:dk1>
        <a:srgbClr val="5B5B89"/>
      </a:dk1>
      <a:lt1>
        <a:srgbClr val="FFFFFF"/>
      </a:lt1>
      <a:dk2>
        <a:srgbClr val="666699"/>
      </a:dk2>
      <a:lt2>
        <a:srgbClr val="DFDEF6"/>
      </a:lt2>
      <a:accent1>
        <a:srgbClr val="6666FF"/>
      </a:accent1>
      <a:accent2>
        <a:srgbClr val="52527C"/>
      </a:accent2>
      <a:accent3>
        <a:srgbClr val="B8B8CA"/>
      </a:accent3>
      <a:accent4>
        <a:srgbClr val="DADADA"/>
      </a:accent4>
      <a:accent5>
        <a:srgbClr val="B8B8FF"/>
      </a:accent5>
      <a:accent6>
        <a:srgbClr val="494970"/>
      </a:accent6>
      <a:hlink>
        <a:srgbClr val="9999FF"/>
      </a:hlink>
      <a:folHlink>
        <a:srgbClr val="CCCCFF"/>
      </a:folHlink>
    </a:clrScheme>
    <a:fontScheme name="1_Digital Dots Blu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Digital Dots Blue 1">
        <a:dk1>
          <a:srgbClr val="00008A"/>
        </a:dk1>
        <a:lt1>
          <a:srgbClr val="FFFFFF"/>
        </a:lt1>
        <a:dk2>
          <a:srgbClr val="000099"/>
        </a:dk2>
        <a:lt2>
          <a:srgbClr val="FFFFFF"/>
        </a:lt2>
        <a:accent1>
          <a:srgbClr val="0099FF"/>
        </a:accent1>
        <a:accent2>
          <a:srgbClr val="00007A"/>
        </a:accent2>
        <a:accent3>
          <a:srgbClr val="AAAACA"/>
        </a:accent3>
        <a:accent4>
          <a:srgbClr val="DADADA"/>
        </a:accent4>
        <a:accent5>
          <a:srgbClr val="AACAFF"/>
        </a:accent5>
        <a:accent6>
          <a:srgbClr val="00006E"/>
        </a:accent6>
        <a:hlink>
          <a:srgbClr val="EAEAEA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igital Dots Blue 2">
        <a:dk1>
          <a:srgbClr val="5B5B89"/>
        </a:dk1>
        <a:lt1>
          <a:srgbClr val="FFFFFF"/>
        </a:lt1>
        <a:dk2>
          <a:srgbClr val="666699"/>
        </a:dk2>
        <a:lt2>
          <a:srgbClr val="DFDEF6"/>
        </a:lt2>
        <a:accent1>
          <a:srgbClr val="6666FF"/>
        </a:accent1>
        <a:accent2>
          <a:srgbClr val="52527C"/>
        </a:accent2>
        <a:accent3>
          <a:srgbClr val="B8B8CA"/>
        </a:accent3>
        <a:accent4>
          <a:srgbClr val="DADADA"/>
        </a:accent4>
        <a:accent5>
          <a:srgbClr val="B8B8FF"/>
        </a:accent5>
        <a:accent6>
          <a:srgbClr val="494970"/>
        </a:accent6>
        <a:hlink>
          <a:srgbClr val="9999FF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igital Dots Blue 3">
        <a:dk1>
          <a:srgbClr val="700000"/>
        </a:dk1>
        <a:lt1>
          <a:srgbClr val="FFFFFF"/>
        </a:lt1>
        <a:dk2>
          <a:srgbClr val="800000"/>
        </a:dk2>
        <a:lt2>
          <a:srgbClr val="FFFFCC"/>
        </a:lt2>
        <a:accent1>
          <a:srgbClr val="BE7960"/>
        </a:accent1>
        <a:accent2>
          <a:srgbClr val="600000"/>
        </a:accent2>
        <a:accent3>
          <a:srgbClr val="C0AAAA"/>
        </a:accent3>
        <a:accent4>
          <a:srgbClr val="DADADA"/>
        </a:accent4>
        <a:accent5>
          <a:srgbClr val="DBBEB6"/>
        </a:accent5>
        <a:accent6>
          <a:srgbClr val="560000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igital Dots Blue 4">
        <a:dk1>
          <a:srgbClr val="000000"/>
        </a:dk1>
        <a:lt1>
          <a:srgbClr val="FDEB9D"/>
        </a:lt1>
        <a:dk2>
          <a:srgbClr val="000000"/>
        </a:dk2>
        <a:lt2>
          <a:srgbClr val="E0CE82"/>
        </a:lt2>
        <a:accent1>
          <a:srgbClr val="EAEAEA"/>
        </a:accent1>
        <a:accent2>
          <a:srgbClr val="C2B476"/>
        </a:accent2>
        <a:accent3>
          <a:srgbClr val="FEF3CC"/>
        </a:accent3>
        <a:accent4>
          <a:srgbClr val="000000"/>
        </a:accent4>
        <a:accent5>
          <a:srgbClr val="F3F3F3"/>
        </a:accent5>
        <a:accent6>
          <a:srgbClr val="B0A36A"/>
        </a:accent6>
        <a:hlink>
          <a:srgbClr val="A47900"/>
        </a:hlink>
        <a:folHlink>
          <a:srgbClr val="8C8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igital Dots Blue 5">
        <a:dk1>
          <a:srgbClr val="5B5E52"/>
        </a:dk1>
        <a:lt1>
          <a:srgbClr val="FFFFFF"/>
        </a:lt1>
        <a:dk2>
          <a:srgbClr val="686B5D"/>
        </a:dk2>
        <a:lt2>
          <a:srgbClr val="CCD5C7"/>
        </a:lt2>
        <a:accent1>
          <a:srgbClr val="809EA8"/>
        </a:accent1>
        <a:accent2>
          <a:srgbClr val="4F5147"/>
        </a:accent2>
        <a:accent3>
          <a:srgbClr val="B9BAB6"/>
        </a:accent3>
        <a:accent4>
          <a:srgbClr val="DADADA"/>
        </a:accent4>
        <a:accent5>
          <a:srgbClr val="C0CCD1"/>
        </a:accent5>
        <a:accent6>
          <a:srgbClr val="47493F"/>
        </a:accent6>
        <a:hlink>
          <a:srgbClr val="AAA854"/>
        </a:hlink>
        <a:folHlink>
          <a:srgbClr val="E1D09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igital Dots Blue 6">
        <a:dk1>
          <a:srgbClr val="46532B"/>
        </a:dk1>
        <a:lt1>
          <a:srgbClr val="FFFFFF"/>
        </a:lt1>
        <a:dk2>
          <a:srgbClr val="4E5D31"/>
        </a:dk2>
        <a:lt2>
          <a:srgbClr val="FFFFCC"/>
        </a:lt2>
        <a:accent1>
          <a:srgbClr val="8F8C00"/>
        </a:accent1>
        <a:accent2>
          <a:srgbClr val="424F29"/>
        </a:accent2>
        <a:accent3>
          <a:srgbClr val="B2B6AD"/>
        </a:accent3>
        <a:accent4>
          <a:srgbClr val="DADADA"/>
        </a:accent4>
        <a:accent5>
          <a:srgbClr val="C6C5AA"/>
        </a:accent5>
        <a:accent6>
          <a:srgbClr val="3B4724"/>
        </a:accent6>
        <a:hlink>
          <a:srgbClr val="33CC33"/>
        </a:hlink>
        <a:folHlink>
          <a:srgbClr val="00A1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igital Dots Blue 7">
        <a:dk1>
          <a:srgbClr val="007673"/>
        </a:dk1>
        <a:lt1>
          <a:srgbClr val="FFFFFF"/>
        </a:lt1>
        <a:dk2>
          <a:srgbClr val="008080"/>
        </a:dk2>
        <a:lt2>
          <a:srgbClr val="FFFF99"/>
        </a:lt2>
        <a:accent1>
          <a:srgbClr val="33CCCC"/>
        </a:accent1>
        <a:accent2>
          <a:srgbClr val="006462"/>
        </a:accent2>
        <a:accent3>
          <a:srgbClr val="AAC0C0"/>
        </a:accent3>
        <a:accent4>
          <a:srgbClr val="DADADA"/>
        </a:accent4>
        <a:accent5>
          <a:srgbClr val="ADE2E2"/>
        </a:accent5>
        <a:accent6>
          <a:srgbClr val="005A58"/>
        </a:accent6>
        <a:hlink>
          <a:srgbClr val="FFCC00"/>
        </a:hlink>
        <a:folHlink>
          <a:srgbClr val="CC33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igital Dots Blue 8">
        <a:dk1>
          <a:srgbClr val="000000"/>
        </a:dk1>
        <a:lt1>
          <a:srgbClr val="E6F8F4"/>
        </a:lt1>
        <a:dk2>
          <a:srgbClr val="000000"/>
        </a:dk2>
        <a:lt2>
          <a:srgbClr val="C5DBD6"/>
        </a:lt2>
        <a:accent1>
          <a:srgbClr val="CCFF99"/>
        </a:accent1>
        <a:accent2>
          <a:srgbClr val="ACBAB7"/>
        </a:accent2>
        <a:accent3>
          <a:srgbClr val="F0FBF8"/>
        </a:accent3>
        <a:accent4>
          <a:srgbClr val="000000"/>
        </a:accent4>
        <a:accent5>
          <a:srgbClr val="E2FFCA"/>
        </a:accent5>
        <a:accent6>
          <a:srgbClr val="9BA8A6"/>
        </a:accent6>
        <a:hlink>
          <a:srgbClr val="008080"/>
        </a:hlink>
        <a:folHlink>
          <a:srgbClr val="0066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igital Dots Blue 9">
        <a:dk1>
          <a:srgbClr val="000000"/>
        </a:dk1>
        <a:lt1>
          <a:srgbClr val="EAEAEA"/>
        </a:lt1>
        <a:dk2>
          <a:srgbClr val="000000"/>
        </a:dk2>
        <a:lt2>
          <a:srgbClr val="D1D1D1"/>
        </a:lt2>
        <a:accent1>
          <a:srgbClr val="CCECFF"/>
        </a:accent1>
        <a:accent2>
          <a:srgbClr val="B2B2B2"/>
        </a:accent2>
        <a:accent3>
          <a:srgbClr val="F3F3F3"/>
        </a:accent3>
        <a:accent4>
          <a:srgbClr val="000000"/>
        </a:accent4>
        <a:accent5>
          <a:srgbClr val="E2F4FF"/>
        </a:accent5>
        <a:accent6>
          <a:srgbClr val="A1A1A1"/>
        </a:accent6>
        <a:hlink>
          <a:srgbClr val="7200E4"/>
        </a:hlink>
        <a:folHlink>
          <a:srgbClr val="00339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Digital Dots Blue">
  <a:themeElements>
    <a:clrScheme name="Default Design 2">
      <a:dk1>
        <a:srgbClr val="5B5B89"/>
      </a:dk1>
      <a:lt1>
        <a:srgbClr val="FFFFFF"/>
      </a:lt1>
      <a:dk2>
        <a:srgbClr val="666699"/>
      </a:dk2>
      <a:lt2>
        <a:srgbClr val="DFDEF6"/>
      </a:lt2>
      <a:accent1>
        <a:srgbClr val="6666FF"/>
      </a:accent1>
      <a:accent2>
        <a:srgbClr val="52527C"/>
      </a:accent2>
      <a:accent3>
        <a:srgbClr val="B8B8CA"/>
      </a:accent3>
      <a:accent4>
        <a:srgbClr val="DADADA"/>
      </a:accent4>
      <a:accent5>
        <a:srgbClr val="B8B8FF"/>
      </a:accent5>
      <a:accent6>
        <a:srgbClr val="494970"/>
      </a:accent6>
      <a:hlink>
        <a:srgbClr val="9999FF"/>
      </a:hlink>
      <a:folHlink>
        <a:srgbClr val="CCCCFF"/>
      </a:folHlink>
    </a:clrScheme>
    <a:fontScheme name="Digital Dots Blue">
      <a:majorFont>
        <a:latin typeface=""/>
        <a:ea typeface=""/>
        <a:cs typeface=""/>
      </a:majorFont>
      <a:minorFont>
        <a:latin typeface="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FFFFF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FFFFF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efault Design 1">
        <a:dk1>
          <a:srgbClr val="00008A"/>
        </a:dk1>
        <a:lt1>
          <a:srgbClr val="FFFFFF"/>
        </a:lt1>
        <a:dk2>
          <a:srgbClr val="000099"/>
        </a:dk2>
        <a:lt2>
          <a:srgbClr val="FFFFFF"/>
        </a:lt2>
        <a:accent1>
          <a:srgbClr val="0099FF"/>
        </a:accent1>
        <a:accent2>
          <a:srgbClr val="00007A"/>
        </a:accent2>
        <a:accent3>
          <a:srgbClr val="AAAACA"/>
        </a:accent3>
        <a:accent4>
          <a:srgbClr val="DADADA"/>
        </a:accent4>
        <a:accent5>
          <a:srgbClr val="AACAFF"/>
        </a:accent5>
        <a:accent6>
          <a:srgbClr val="00006E"/>
        </a:accent6>
        <a:hlink>
          <a:srgbClr val="EAEAEA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5B5B89"/>
        </a:dk1>
        <a:lt1>
          <a:srgbClr val="FFFFFF"/>
        </a:lt1>
        <a:dk2>
          <a:srgbClr val="666699"/>
        </a:dk2>
        <a:lt2>
          <a:srgbClr val="DFDEF6"/>
        </a:lt2>
        <a:accent1>
          <a:srgbClr val="6666FF"/>
        </a:accent1>
        <a:accent2>
          <a:srgbClr val="52527C"/>
        </a:accent2>
        <a:accent3>
          <a:srgbClr val="B8B8CA"/>
        </a:accent3>
        <a:accent4>
          <a:srgbClr val="DADADA"/>
        </a:accent4>
        <a:accent5>
          <a:srgbClr val="B8B8FF"/>
        </a:accent5>
        <a:accent6>
          <a:srgbClr val="494970"/>
        </a:accent6>
        <a:hlink>
          <a:srgbClr val="9999FF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700000"/>
        </a:dk1>
        <a:lt1>
          <a:srgbClr val="FFFFFF"/>
        </a:lt1>
        <a:dk2>
          <a:srgbClr val="800000"/>
        </a:dk2>
        <a:lt2>
          <a:srgbClr val="FFFFCC"/>
        </a:lt2>
        <a:accent1>
          <a:srgbClr val="BE7960"/>
        </a:accent1>
        <a:accent2>
          <a:srgbClr val="600000"/>
        </a:accent2>
        <a:accent3>
          <a:srgbClr val="C0AAAA"/>
        </a:accent3>
        <a:accent4>
          <a:srgbClr val="DADADA"/>
        </a:accent4>
        <a:accent5>
          <a:srgbClr val="DBBEB6"/>
        </a:accent5>
        <a:accent6>
          <a:srgbClr val="560000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DEB9D"/>
        </a:lt1>
        <a:dk2>
          <a:srgbClr val="000000"/>
        </a:dk2>
        <a:lt2>
          <a:srgbClr val="E0CE82"/>
        </a:lt2>
        <a:accent1>
          <a:srgbClr val="EAEAEA"/>
        </a:accent1>
        <a:accent2>
          <a:srgbClr val="C2B476"/>
        </a:accent2>
        <a:accent3>
          <a:srgbClr val="FEF3CC"/>
        </a:accent3>
        <a:accent4>
          <a:srgbClr val="000000"/>
        </a:accent4>
        <a:accent5>
          <a:srgbClr val="F3F3F3"/>
        </a:accent5>
        <a:accent6>
          <a:srgbClr val="B0A36A"/>
        </a:accent6>
        <a:hlink>
          <a:srgbClr val="A47900"/>
        </a:hlink>
        <a:folHlink>
          <a:srgbClr val="8C8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5B5E52"/>
        </a:dk1>
        <a:lt1>
          <a:srgbClr val="FFFFFF"/>
        </a:lt1>
        <a:dk2>
          <a:srgbClr val="686B5D"/>
        </a:dk2>
        <a:lt2>
          <a:srgbClr val="CCD5C7"/>
        </a:lt2>
        <a:accent1>
          <a:srgbClr val="809EA8"/>
        </a:accent1>
        <a:accent2>
          <a:srgbClr val="4F5147"/>
        </a:accent2>
        <a:accent3>
          <a:srgbClr val="B9BAB6"/>
        </a:accent3>
        <a:accent4>
          <a:srgbClr val="DADADA"/>
        </a:accent4>
        <a:accent5>
          <a:srgbClr val="C0CCD1"/>
        </a:accent5>
        <a:accent6>
          <a:srgbClr val="47493F"/>
        </a:accent6>
        <a:hlink>
          <a:srgbClr val="AAA854"/>
        </a:hlink>
        <a:folHlink>
          <a:srgbClr val="E1D09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46532B"/>
        </a:dk1>
        <a:lt1>
          <a:srgbClr val="FFFFFF"/>
        </a:lt1>
        <a:dk2>
          <a:srgbClr val="4E5D31"/>
        </a:dk2>
        <a:lt2>
          <a:srgbClr val="FFFFCC"/>
        </a:lt2>
        <a:accent1>
          <a:srgbClr val="8F8C00"/>
        </a:accent1>
        <a:accent2>
          <a:srgbClr val="424F29"/>
        </a:accent2>
        <a:accent3>
          <a:srgbClr val="B2B6AD"/>
        </a:accent3>
        <a:accent4>
          <a:srgbClr val="DADADA"/>
        </a:accent4>
        <a:accent5>
          <a:srgbClr val="C6C5AA"/>
        </a:accent5>
        <a:accent6>
          <a:srgbClr val="3B4724"/>
        </a:accent6>
        <a:hlink>
          <a:srgbClr val="33CC33"/>
        </a:hlink>
        <a:folHlink>
          <a:srgbClr val="00A1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7673"/>
        </a:dk1>
        <a:lt1>
          <a:srgbClr val="FFFFFF"/>
        </a:lt1>
        <a:dk2>
          <a:srgbClr val="008080"/>
        </a:dk2>
        <a:lt2>
          <a:srgbClr val="FFFF99"/>
        </a:lt2>
        <a:accent1>
          <a:srgbClr val="33CCCC"/>
        </a:accent1>
        <a:accent2>
          <a:srgbClr val="006462"/>
        </a:accent2>
        <a:accent3>
          <a:srgbClr val="AAC0C0"/>
        </a:accent3>
        <a:accent4>
          <a:srgbClr val="DADADA"/>
        </a:accent4>
        <a:accent5>
          <a:srgbClr val="ADE2E2"/>
        </a:accent5>
        <a:accent6>
          <a:srgbClr val="005A58"/>
        </a:accent6>
        <a:hlink>
          <a:srgbClr val="FFCC00"/>
        </a:hlink>
        <a:folHlink>
          <a:srgbClr val="CC33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0000"/>
        </a:dk1>
        <a:lt1>
          <a:srgbClr val="E6F8F4"/>
        </a:lt1>
        <a:dk2>
          <a:srgbClr val="000000"/>
        </a:dk2>
        <a:lt2>
          <a:srgbClr val="C5DBD6"/>
        </a:lt2>
        <a:accent1>
          <a:srgbClr val="CCFF99"/>
        </a:accent1>
        <a:accent2>
          <a:srgbClr val="ACBAB7"/>
        </a:accent2>
        <a:accent3>
          <a:srgbClr val="F0FBF8"/>
        </a:accent3>
        <a:accent4>
          <a:srgbClr val="000000"/>
        </a:accent4>
        <a:accent5>
          <a:srgbClr val="E2FFCA"/>
        </a:accent5>
        <a:accent6>
          <a:srgbClr val="9BA8A6"/>
        </a:accent6>
        <a:hlink>
          <a:srgbClr val="008080"/>
        </a:hlink>
        <a:folHlink>
          <a:srgbClr val="0066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000000"/>
        </a:dk1>
        <a:lt1>
          <a:srgbClr val="EAEAEA"/>
        </a:lt1>
        <a:dk2>
          <a:srgbClr val="000000"/>
        </a:dk2>
        <a:lt2>
          <a:srgbClr val="D1D1D1"/>
        </a:lt2>
        <a:accent1>
          <a:srgbClr val="CCECFF"/>
        </a:accent1>
        <a:accent2>
          <a:srgbClr val="B2B2B2"/>
        </a:accent2>
        <a:accent3>
          <a:srgbClr val="F3F3F3"/>
        </a:accent3>
        <a:accent4>
          <a:srgbClr val="000000"/>
        </a:accent4>
        <a:accent5>
          <a:srgbClr val="E2F4FF"/>
        </a:accent5>
        <a:accent6>
          <a:srgbClr val="A1A1A1"/>
        </a:accent6>
        <a:hlink>
          <a:srgbClr val="7200E4"/>
        </a:hlink>
        <a:folHlink>
          <a:srgbClr val="00339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Digital Dots Blue</Template>
  <TotalTime>724</TotalTime>
  <Words>503</Words>
  <Application>Microsoft Office PowerPoint</Application>
  <PresentationFormat>On-screen Show (4:3)</PresentationFormat>
  <Paragraphs>127</Paragraphs>
  <Slides>14</Slides>
  <Notes>0</Notes>
  <HiddenSlides>2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14</vt:i4>
      </vt:variant>
    </vt:vector>
  </HeadingPairs>
  <TitlesOfParts>
    <vt:vector size="16" baseType="lpstr">
      <vt:lpstr>1_Digital Dots Blue</vt:lpstr>
      <vt:lpstr>Digital Dots Blue</vt:lpstr>
      <vt:lpstr>Characterizing epitaxially-grown InGaAs quantum dot chains using transmission electron microscopy</vt:lpstr>
      <vt:lpstr>Outline</vt:lpstr>
      <vt:lpstr>Quantum Dot Growth</vt:lpstr>
      <vt:lpstr>Quantum Dot Chains</vt:lpstr>
      <vt:lpstr>Quantum Dot Chains</vt:lpstr>
      <vt:lpstr>Motivation</vt:lpstr>
      <vt:lpstr>Transmission Electron Microscopy</vt:lpstr>
      <vt:lpstr>Transmission Electron Microscopy</vt:lpstr>
      <vt:lpstr>Transmission Electron Microscopy</vt:lpstr>
      <vt:lpstr>Transmission Electron Microscopy</vt:lpstr>
      <vt:lpstr>Sample Preparation</vt:lpstr>
      <vt:lpstr>Results</vt:lpstr>
      <vt:lpstr>Results</vt:lpstr>
      <vt:lpstr>Conclusions</vt:lpstr>
    </vt:vector>
  </TitlesOfParts>
  <Company>Grizli777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Characterizing epitaxially-grown InGaAs quantum dot chains using transmission electron microscopy</dc:title>
  <dc:creator>orrinjelo</dc:creator>
  <cp:lastModifiedBy>orrinjelo</cp:lastModifiedBy>
  <cp:revision>40</cp:revision>
  <dcterms:created xsi:type="dcterms:W3CDTF">2013-03-12T02:01:45Z</dcterms:created>
  <dcterms:modified xsi:type="dcterms:W3CDTF">2013-03-18T03:06:36Z</dcterms:modified>
</cp:coreProperties>
</file>